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Advent Pro SemiBold"/>
      <p:regular r:id="rId51"/>
      <p:bold r:id="rId52"/>
    </p:embeddedFont>
    <p:embeddedFont>
      <p:font typeface="Inter"/>
      <p:regular r:id="rId53"/>
      <p:bold r:id="rId54"/>
    </p:embeddedFont>
    <p:embeddedFont>
      <p:font typeface="Work Sans ExtraBold"/>
      <p:bold r:id="rId55"/>
      <p:boldItalic r:id="rId56"/>
    </p:embeddedFont>
    <p:embeddedFont>
      <p:font typeface="Work Sans"/>
      <p:regular r:id="rId57"/>
      <p:bold r:id="rId58"/>
      <p:italic r:id="rId59"/>
      <p:boldItalic r:id="rId60"/>
    </p:embeddedFont>
    <p:embeddedFont>
      <p:font typeface="PT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AFF717-5037-4741-86F8-751940107E30}">
  <a:tblStyle styleId="{34AFF717-5037-4741-86F8-751940107E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bold.fntdata"/><Relationship Id="rId61" Type="http://schemas.openxmlformats.org/officeDocument/2006/relationships/font" Target="fonts/PTSans-regular.fntdata"/><Relationship Id="rId20" Type="http://schemas.openxmlformats.org/officeDocument/2006/relationships/slide" Target="slides/slide15.xml"/><Relationship Id="rId64" Type="http://schemas.openxmlformats.org/officeDocument/2006/relationships/font" Target="fonts/PTSans-boldItalic.fntdata"/><Relationship Id="rId63" Type="http://schemas.openxmlformats.org/officeDocument/2006/relationships/font" Target="fonts/PT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Work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dventProSemiBold-regular.fntdata"/><Relationship Id="rId50" Type="http://schemas.openxmlformats.org/officeDocument/2006/relationships/slide" Target="slides/slide45.xml"/><Relationship Id="rId53" Type="http://schemas.openxmlformats.org/officeDocument/2006/relationships/font" Target="fonts/Inter-regular.fntdata"/><Relationship Id="rId52" Type="http://schemas.openxmlformats.org/officeDocument/2006/relationships/font" Target="fonts/AdventProSemiBold-bold.fntdata"/><Relationship Id="rId11" Type="http://schemas.openxmlformats.org/officeDocument/2006/relationships/slide" Target="slides/slide6.xml"/><Relationship Id="rId55" Type="http://schemas.openxmlformats.org/officeDocument/2006/relationships/font" Target="fonts/WorkSansExtraBold-bold.fntdata"/><Relationship Id="rId10" Type="http://schemas.openxmlformats.org/officeDocument/2006/relationships/slide" Target="slides/slide5.xml"/><Relationship Id="rId54" Type="http://schemas.openxmlformats.org/officeDocument/2006/relationships/font" Target="fonts/Inter-bold.fntdata"/><Relationship Id="rId13" Type="http://schemas.openxmlformats.org/officeDocument/2006/relationships/slide" Target="slides/slide8.xml"/><Relationship Id="rId57" Type="http://schemas.openxmlformats.org/officeDocument/2006/relationships/font" Target="fonts/WorkSans-regular.fntdata"/><Relationship Id="rId12" Type="http://schemas.openxmlformats.org/officeDocument/2006/relationships/slide" Target="slides/slide7.xml"/><Relationship Id="rId56" Type="http://schemas.openxmlformats.org/officeDocument/2006/relationships/font" Target="fonts/WorkSansExtraBold-boldItalic.fntdata"/><Relationship Id="rId15" Type="http://schemas.openxmlformats.org/officeDocument/2006/relationships/slide" Target="slides/slide10.xml"/><Relationship Id="rId59" Type="http://schemas.openxmlformats.org/officeDocument/2006/relationships/font" Target="fonts/WorkSans-italic.fntdata"/><Relationship Id="rId14" Type="http://schemas.openxmlformats.org/officeDocument/2006/relationships/slide" Target="slides/slide9.xml"/><Relationship Id="rId58" Type="http://schemas.openxmlformats.org/officeDocument/2006/relationships/font" Target="fonts/Work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32bf063c9b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32bf063c9b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32bf063c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32bf063c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32bf063c9b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32bf063c9b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32bf063c9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132bf063c9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32bf063c9b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32bf063c9b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132bf063c9b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132bf063c9b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32abefff0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32abefff0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Zhi Hong for the detailed EDA explanation. Next, we’ll move on to feature engineering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132abefff0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132abefff0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featured columns that we created. First of the feature is lagged weather feature. We created 1, 3, 5, 8 and 12 days to account for the life cycle of a mosquito </a:t>
            </a:r>
            <a:r>
              <a:rPr lang="en"/>
              <a:t>through</a:t>
            </a:r>
            <a:r>
              <a:rPr lang="en"/>
              <a:t> their different stages. As such, we’ll be able to know the lagged values depending on the cycle the mosquitos are 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32abefff0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32abefff0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Moving on, we have relative humidity. It’s actually a measure of water vapour content in the air. We used the formulas as shown with respect to the Dewpoint temperature and Average Temperature. It’s correlated to what Zhi Hong mentioned about the dewpoint temperature whereby higher Dewpoint temperature will lead to more mosquitoes and mosquitos thrive better in wet season/ when it’s more humid.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32abefff06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132abefff06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created Dark Hours which is the hours in a day when it’s night time as mosquitoes usually </a:t>
            </a:r>
            <a:r>
              <a:rPr lang="en"/>
              <a:t>avoid</a:t>
            </a:r>
            <a:r>
              <a:rPr lang="en"/>
              <a:t> daylights to </a:t>
            </a:r>
            <a:r>
              <a:rPr lang="en"/>
              <a:t>prevent</a:t>
            </a:r>
            <a:r>
              <a:rPr lang="en"/>
              <a:t> dehydration from sun exposure and are most active during the night.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32abefff0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132abefff0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fed all the </a:t>
            </a:r>
            <a:r>
              <a:rPr lang="en"/>
              <a:t>engineered</a:t>
            </a:r>
            <a:r>
              <a:rPr lang="en"/>
              <a:t> columns into our models and proceed to do modelling.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32bf063c9b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132bf063c9b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Those are the models that we attempted. Random Forest, ADA boost, gradient boost and stacking classifier. We’ll explain those models as we move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11d26cc078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11d26cc07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random forest, the model actually splits the dataset into a few subsets of decision tree/models and it will collect the majority outcome from all those subsets of decision tree for predictions.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32bf063c9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32bf063c9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that the train and test accuracy scores are relatively high at 99.9% and 93.82%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11d26cc078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11d26cc078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Adaptive boosting takes an approach to turn weak classifiers to strong ones through mistakes learning from each of the classifier iteration. Just like humans learn from their mistakes and try not to repeat them further in life, It will then use every iteration to learn and proceed to the next iteration until the model predicts perfectly.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Comparable to random forest, our train and test accuracy scores are also as high as 98.82% and 93.6%. Next, i’ll pass the time to joseph to talk about our next models and model evaluations.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f4244214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f4244214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boosting takes an approach to turn weak classifiers to strong ones through mistakes learning from each of the classifier iteration. Just like humans learn from their mistakes and try not to repeat them further in life, It will then use every iteration to learn and proceed to the next iteration until the model predicts perfectly.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32abefff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32abefff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32abefff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32abefff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32bf063c9b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32bf063c9b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ddc8de7093_1_1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ddc8de7093_1_1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e1ebad7a81_0_24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e1ebad7a81_0_24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132abefff0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132abefff0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132bf063c9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132bf063c9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32bf063c9b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32bf063c9b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1000"/>
              </a:spcBef>
              <a:spcAft>
                <a:spcPts val="0"/>
              </a:spcAft>
              <a:buClr>
                <a:srgbClr val="878A7D"/>
              </a:buClr>
              <a:buSzPts val="1000"/>
              <a:buFont typeface="Work Sans"/>
              <a:buChar char="●"/>
            </a:pPr>
            <a:r>
              <a:rPr lang="en" sz="1400">
                <a:solidFill>
                  <a:srgbClr val="878A7D"/>
                </a:solidFill>
                <a:latin typeface="Work Sans"/>
                <a:ea typeface="Work Sans"/>
                <a:cs typeface="Work Sans"/>
                <a:sym typeface="Work Sans"/>
              </a:rPr>
              <a:t>Manpower costs (Mosquito control trucks drivers)</a:t>
            </a:r>
            <a:br>
              <a:rPr lang="en" sz="1400">
                <a:solidFill>
                  <a:srgbClr val="878A7D"/>
                </a:solidFill>
                <a:latin typeface="Work Sans"/>
                <a:ea typeface="Work Sans"/>
                <a:cs typeface="Work Sans"/>
                <a:sym typeface="Work Sans"/>
              </a:rPr>
            </a:br>
            <a:r>
              <a:rPr lang="en" sz="1400">
                <a:solidFill>
                  <a:srgbClr val="878A7D"/>
                </a:solidFill>
                <a:latin typeface="Work Sans"/>
                <a:ea typeface="Work Sans"/>
                <a:cs typeface="Work Sans"/>
                <a:sym typeface="Work Sans"/>
              </a:rPr>
              <a:t>^ area for improvement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32bf063c9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32bf063c9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32bf063c9b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32bf063c9b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f4244214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f4244214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132bf063c9b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132bf063c9b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Station 2 or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Calculate area of station 1/2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32bf063c9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132bf063c9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32bf063c9b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132bf063c9b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132bf063c9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132bf063c9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132bf063c9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132bf063c9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32bf063c9b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132bf063c9b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132bf063c9b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132bf063c9b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132bf063c9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32bf063c9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32bf063c9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132bf063c9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32bf063c9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32bf063c9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32bf063c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32bf063c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6"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07825" y="1369100"/>
            <a:ext cx="5168700" cy="17121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nSpc>
                <a:spcPct val="80000"/>
              </a:lnSpc>
              <a:spcBef>
                <a:spcPts val="0"/>
              </a:spcBef>
              <a:spcAft>
                <a:spcPts val="0"/>
              </a:spcAft>
              <a:buClr>
                <a:srgbClr val="191919"/>
              </a:buClr>
              <a:buSzPts val="5200"/>
              <a:buNone/>
              <a:defRPr b="1"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407825" y="3080275"/>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6110750" y="-778250"/>
            <a:ext cx="1493858" cy="1493858"/>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42825" y="-7804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17408" y="-1630472"/>
            <a:ext cx="3450706" cy="3471499"/>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rgbClr val="878A7D"/>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615650" y="-2591025"/>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rgbClr val="BDDAE0"/>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92749" y="312163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2"/>
          <p:cNvPicPr preferRelativeResize="0"/>
          <p:nvPr/>
        </p:nvPicPr>
        <p:blipFill>
          <a:blip r:embed="rId2">
            <a:alphaModFix/>
          </a:blip>
          <a:stretch>
            <a:fillRect/>
          </a:stretch>
        </p:blipFill>
        <p:spPr>
          <a:xfrm flipH="1" rot="-5400000">
            <a:off x="600175" y="2227875"/>
            <a:ext cx="2781300" cy="5143500"/>
          </a:xfrm>
          <a:prstGeom prst="rect">
            <a:avLst/>
          </a:prstGeom>
          <a:noFill/>
          <a:ln>
            <a:noFill/>
          </a:ln>
        </p:spPr>
      </p:pic>
      <p:pic>
        <p:nvPicPr>
          <p:cNvPr id="18" name="Google Shape;18;p2"/>
          <p:cNvPicPr preferRelativeResize="0"/>
          <p:nvPr/>
        </p:nvPicPr>
        <p:blipFill>
          <a:blip r:embed="rId3">
            <a:alphaModFix/>
          </a:blip>
          <a:stretch>
            <a:fillRect/>
          </a:stretch>
        </p:blipFill>
        <p:spPr>
          <a:xfrm>
            <a:off x="-744525" y="-847926"/>
            <a:ext cx="2357675" cy="2481775"/>
          </a:xfrm>
          <a:prstGeom prst="rect">
            <a:avLst/>
          </a:prstGeom>
          <a:noFill/>
          <a:ln>
            <a:noFill/>
          </a:ln>
        </p:spPr>
      </p:pic>
      <p:sp>
        <p:nvSpPr>
          <p:cNvPr id="19" name="Google Shape;19;p2"/>
          <p:cNvSpPr/>
          <p:nvPr/>
        </p:nvSpPr>
        <p:spPr>
          <a:xfrm>
            <a:off x="862250" y="332342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txBox="1"/>
          <p:nvPr>
            <p:ph hasCustomPrompt="1" type="title"/>
          </p:nvPr>
        </p:nvSpPr>
        <p:spPr>
          <a:xfrm>
            <a:off x="3424638" y="1690650"/>
            <a:ext cx="4777800" cy="12651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p:nvPr>
            <p:ph idx="1" type="subTitle"/>
          </p:nvPr>
        </p:nvSpPr>
        <p:spPr>
          <a:xfrm>
            <a:off x="3424638" y="2955750"/>
            <a:ext cx="47778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2" name="Google Shape;82;p11"/>
          <p:cNvSpPr/>
          <p:nvPr/>
        </p:nvSpPr>
        <p:spPr>
          <a:xfrm>
            <a:off x="5810150" y="-1731325"/>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1"/>
          <p:cNvGrpSpPr/>
          <p:nvPr/>
        </p:nvGrpSpPr>
        <p:grpSpPr>
          <a:xfrm>
            <a:off x="6579655" y="-662168"/>
            <a:ext cx="1546425" cy="1548804"/>
            <a:chOff x="2496725" y="2154850"/>
            <a:chExt cx="584925" cy="585825"/>
          </a:xfrm>
        </p:grpSpPr>
        <p:sp>
          <p:nvSpPr>
            <p:cNvPr id="84" name="Google Shape;84;p11"/>
            <p:cNvSpPr/>
            <p:nvPr/>
          </p:nvSpPr>
          <p:spPr>
            <a:xfrm>
              <a:off x="3035775" y="2285225"/>
              <a:ext cx="2700" cy="3600"/>
            </a:xfrm>
            <a:custGeom>
              <a:rect b="b" l="l" r="r" t="t"/>
              <a:pathLst>
                <a:path extrusionOk="0" h="144" w="108">
                  <a:moveTo>
                    <a:pt x="1" y="1"/>
                  </a:moveTo>
                  <a:lnTo>
                    <a:pt x="1" y="13"/>
                  </a:lnTo>
                  <a:cubicBezTo>
                    <a:pt x="13" y="72"/>
                    <a:pt x="60" y="132"/>
                    <a:pt x="108" y="144"/>
                  </a:cubicBezTo>
                  <a:cubicBezTo>
                    <a:pt x="72" y="96"/>
                    <a:pt x="48"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3023575" y="2294150"/>
              <a:ext cx="3600" cy="3600"/>
            </a:xfrm>
            <a:custGeom>
              <a:rect b="b" l="l" r="r" t="t"/>
              <a:pathLst>
                <a:path extrusionOk="0" h="144" w="144">
                  <a:moveTo>
                    <a:pt x="144" y="1"/>
                  </a:moveTo>
                  <a:cubicBezTo>
                    <a:pt x="92" y="1"/>
                    <a:pt x="49" y="28"/>
                    <a:pt x="25" y="66"/>
                  </a:cubicBezTo>
                  <a:lnTo>
                    <a:pt x="25" y="66"/>
                  </a:lnTo>
                  <a:cubicBezTo>
                    <a:pt x="51" y="29"/>
                    <a:pt x="94" y="1"/>
                    <a:pt x="144" y="1"/>
                  </a:cubicBezTo>
                  <a:close/>
                  <a:moveTo>
                    <a:pt x="25" y="66"/>
                  </a:moveTo>
                  <a:cubicBezTo>
                    <a:pt x="13" y="83"/>
                    <a:pt x="4" y="101"/>
                    <a:pt x="1" y="120"/>
                  </a:cubicBezTo>
                  <a:lnTo>
                    <a:pt x="1" y="144"/>
                  </a:lnTo>
                  <a:cubicBezTo>
                    <a:pt x="1" y="117"/>
                    <a:pt x="9" y="89"/>
                    <a:pt x="25"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3023575" y="2269450"/>
              <a:ext cx="3600" cy="6900"/>
            </a:xfrm>
            <a:custGeom>
              <a:rect b="b" l="l" r="r" t="t"/>
              <a:pathLst>
                <a:path extrusionOk="0" h="276" w="144">
                  <a:moveTo>
                    <a:pt x="72" y="1"/>
                  </a:moveTo>
                  <a:lnTo>
                    <a:pt x="72" y="1"/>
                  </a:lnTo>
                  <a:cubicBezTo>
                    <a:pt x="25" y="13"/>
                    <a:pt x="1" y="60"/>
                    <a:pt x="1" y="120"/>
                  </a:cubicBezTo>
                  <a:cubicBezTo>
                    <a:pt x="1" y="72"/>
                    <a:pt x="25" y="36"/>
                    <a:pt x="72" y="1"/>
                  </a:cubicBezTo>
                  <a:close/>
                  <a:moveTo>
                    <a:pt x="1" y="120"/>
                  </a:moveTo>
                  <a:cubicBezTo>
                    <a:pt x="1" y="208"/>
                    <a:pt x="52" y="276"/>
                    <a:pt x="126" y="276"/>
                  </a:cubicBezTo>
                  <a:cubicBezTo>
                    <a:pt x="131" y="276"/>
                    <a:pt x="137" y="275"/>
                    <a:pt x="144" y="275"/>
                  </a:cubicBezTo>
                  <a:cubicBezTo>
                    <a:pt x="72" y="275"/>
                    <a:pt x="1" y="215"/>
                    <a:pt x="1" y="1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3048875" y="2344775"/>
              <a:ext cx="7475" cy="3575"/>
            </a:xfrm>
            <a:custGeom>
              <a:rect b="b" l="l" r="r" t="t"/>
              <a:pathLst>
                <a:path extrusionOk="0" h="143" w="299">
                  <a:moveTo>
                    <a:pt x="144" y="0"/>
                  </a:moveTo>
                  <a:cubicBezTo>
                    <a:pt x="60" y="0"/>
                    <a:pt x="1" y="71"/>
                    <a:pt x="1" y="143"/>
                  </a:cubicBezTo>
                  <a:cubicBezTo>
                    <a:pt x="1" y="71"/>
                    <a:pt x="60" y="0"/>
                    <a:pt x="144" y="0"/>
                  </a:cubicBezTo>
                  <a:cubicBezTo>
                    <a:pt x="239" y="0"/>
                    <a:pt x="298" y="71"/>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3048875" y="23194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3036075" y="2331975"/>
              <a:ext cx="7475" cy="7450"/>
            </a:xfrm>
            <a:custGeom>
              <a:rect b="b" l="l" r="r" t="t"/>
              <a:pathLst>
                <a:path extrusionOk="0" h="298" w="299">
                  <a:moveTo>
                    <a:pt x="156" y="0"/>
                  </a:moveTo>
                  <a:cubicBezTo>
                    <a:pt x="60" y="0"/>
                    <a:pt x="1" y="72"/>
                    <a:pt x="1" y="155"/>
                  </a:cubicBezTo>
                  <a:cubicBezTo>
                    <a:pt x="1" y="238"/>
                    <a:pt x="72" y="298"/>
                    <a:pt x="156" y="298"/>
                  </a:cubicBezTo>
                  <a:cubicBezTo>
                    <a:pt x="239" y="298"/>
                    <a:pt x="298" y="226"/>
                    <a:pt x="298" y="155"/>
                  </a:cubicBezTo>
                  <a:cubicBezTo>
                    <a:pt x="298"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3061375" y="2333750"/>
              <a:ext cx="3000" cy="5675"/>
            </a:xfrm>
            <a:custGeom>
              <a:rect b="b" l="l" r="r" t="t"/>
              <a:pathLst>
                <a:path extrusionOk="0" h="227" w="120">
                  <a:moveTo>
                    <a:pt x="37" y="1"/>
                  </a:moveTo>
                  <a:cubicBezTo>
                    <a:pt x="13" y="36"/>
                    <a:pt x="1" y="60"/>
                    <a:pt x="1" y="96"/>
                  </a:cubicBezTo>
                  <a:cubicBezTo>
                    <a:pt x="1" y="155"/>
                    <a:pt x="48" y="215"/>
                    <a:pt x="120" y="227"/>
                  </a:cubicBezTo>
                  <a:lnTo>
                    <a:pt x="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3036075" y="2306675"/>
              <a:ext cx="7475" cy="7450"/>
            </a:xfrm>
            <a:custGeom>
              <a:rect b="b" l="l" r="r" t="t"/>
              <a:pathLst>
                <a:path extrusionOk="0" h="298" w="299">
                  <a:moveTo>
                    <a:pt x="156" y="0"/>
                  </a:moveTo>
                  <a:cubicBezTo>
                    <a:pt x="60" y="0"/>
                    <a:pt x="1" y="71"/>
                    <a:pt x="1" y="155"/>
                  </a:cubicBezTo>
                  <a:cubicBezTo>
                    <a:pt x="1" y="238"/>
                    <a:pt x="72" y="298"/>
                    <a:pt x="156" y="298"/>
                  </a:cubicBezTo>
                  <a:cubicBezTo>
                    <a:pt x="239" y="298"/>
                    <a:pt x="298" y="226"/>
                    <a:pt x="298" y="155"/>
                  </a:cubicBezTo>
                  <a:cubicBezTo>
                    <a:pt x="298"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3023575" y="2344775"/>
              <a:ext cx="3600" cy="3575"/>
            </a:xfrm>
            <a:custGeom>
              <a:rect b="b" l="l" r="r" t="t"/>
              <a:pathLst>
                <a:path extrusionOk="0" h="143" w="144">
                  <a:moveTo>
                    <a:pt x="144" y="0"/>
                  </a:moveTo>
                  <a:cubicBezTo>
                    <a:pt x="92" y="0"/>
                    <a:pt x="49" y="27"/>
                    <a:pt x="25" y="65"/>
                  </a:cubicBezTo>
                  <a:lnTo>
                    <a:pt x="25" y="65"/>
                  </a:lnTo>
                  <a:cubicBezTo>
                    <a:pt x="51" y="28"/>
                    <a:pt x="94" y="0"/>
                    <a:pt x="144" y="0"/>
                  </a:cubicBezTo>
                  <a:close/>
                  <a:moveTo>
                    <a:pt x="25" y="65"/>
                  </a:moveTo>
                  <a:lnTo>
                    <a:pt x="25" y="65"/>
                  </a:lnTo>
                  <a:cubicBezTo>
                    <a:pt x="13" y="82"/>
                    <a:pt x="4" y="101"/>
                    <a:pt x="1" y="119"/>
                  </a:cubicBezTo>
                  <a:lnTo>
                    <a:pt x="1" y="143"/>
                  </a:lnTo>
                  <a:cubicBezTo>
                    <a:pt x="1" y="116"/>
                    <a:pt x="9" y="88"/>
                    <a:pt x="25"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3023575" y="2319725"/>
              <a:ext cx="3600" cy="7500"/>
            </a:xfrm>
            <a:custGeom>
              <a:rect b="b" l="l" r="r" t="t"/>
              <a:pathLst>
                <a:path extrusionOk="0" h="300" w="144">
                  <a:moveTo>
                    <a:pt x="126" y="1"/>
                  </a:moveTo>
                  <a:cubicBezTo>
                    <a:pt x="52" y="1"/>
                    <a:pt x="1" y="68"/>
                    <a:pt x="1" y="145"/>
                  </a:cubicBezTo>
                  <a:cubicBezTo>
                    <a:pt x="1" y="61"/>
                    <a:pt x="72" y="2"/>
                    <a:pt x="144" y="2"/>
                  </a:cubicBezTo>
                  <a:cubicBezTo>
                    <a:pt x="137" y="1"/>
                    <a:pt x="131" y="1"/>
                    <a:pt x="126" y="1"/>
                  </a:cubicBezTo>
                  <a:close/>
                  <a:moveTo>
                    <a:pt x="1" y="145"/>
                  </a:moveTo>
                  <a:cubicBezTo>
                    <a:pt x="1" y="185"/>
                    <a:pt x="14" y="219"/>
                    <a:pt x="34" y="245"/>
                  </a:cubicBezTo>
                  <a:lnTo>
                    <a:pt x="34" y="245"/>
                  </a:lnTo>
                  <a:cubicBezTo>
                    <a:pt x="13" y="218"/>
                    <a:pt x="1" y="182"/>
                    <a:pt x="1" y="145"/>
                  </a:cubicBezTo>
                  <a:close/>
                  <a:moveTo>
                    <a:pt x="34" y="245"/>
                  </a:moveTo>
                  <a:cubicBezTo>
                    <a:pt x="59" y="278"/>
                    <a:pt x="98" y="300"/>
                    <a:pt x="144" y="300"/>
                  </a:cubicBezTo>
                  <a:cubicBezTo>
                    <a:pt x="102" y="300"/>
                    <a:pt x="61" y="280"/>
                    <a:pt x="34" y="2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3023575" y="2298025"/>
              <a:ext cx="3600" cy="3900"/>
            </a:xfrm>
            <a:custGeom>
              <a:rect b="b" l="l" r="r" t="t"/>
              <a:pathLst>
                <a:path extrusionOk="0" h="156" w="144">
                  <a:moveTo>
                    <a:pt x="1" y="1"/>
                  </a:moveTo>
                  <a:cubicBezTo>
                    <a:pt x="1" y="41"/>
                    <a:pt x="14" y="75"/>
                    <a:pt x="34" y="101"/>
                  </a:cubicBezTo>
                  <a:lnTo>
                    <a:pt x="34" y="101"/>
                  </a:lnTo>
                  <a:cubicBezTo>
                    <a:pt x="13" y="74"/>
                    <a:pt x="1" y="38"/>
                    <a:pt x="1" y="1"/>
                  </a:cubicBezTo>
                  <a:close/>
                  <a:moveTo>
                    <a:pt x="34" y="101"/>
                  </a:moveTo>
                  <a:cubicBezTo>
                    <a:pt x="59" y="134"/>
                    <a:pt x="98" y="156"/>
                    <a:pt x="144" y="156"/>
                  </a:cubicBezTo>
                  <a:cubicBezTo>
                    <a:pt x="102" y="156"/>
                    <a:pt x="61" y="136"/>
                    <a:pt x="34" y="1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3074175" y="2395650"/>
              <a:ext cx="5975" cy="3600"/>
            </a:xfrm>
            <a:custGeom>
              <a:rect b="b" l="l" r="r" t="t"/>
              <a:pathLst>
                <a:path extrusionOk="0" h="144" w="239">
                  <a:moveTo>
                    <a:pt x="144" y="1"/>
                  </a:moveTo>
                  <a:cubicBezTo>
                    <a:pt x="179" y="1"/>
                    <a:pt x="203" y="13"/>
                    <a:pt x="239" y="25"/>
                  </a:cubicBezTo>
                  <a:cubicBezTo>
                    <a:pt x="215" y="13"/>
                    <a:pt x="179" y="1"/>
                    <a:pt x="144" y="1"/>
                  </a:cubicBezTo>
                  <a:close/>
                  <a:moveTo>
                    <a:pt x="144" y="1"/>
                  </a:moveTo>
                  <a:lnTo>
                    <a:pt x="144" y="1"/>
                  </a:lnTo>
                  <a:cubicBezTo>
                    <a:pt x="60" y="1"/>
                    <a:pt x="1" y="61"/>
                    <a:pt x="1" y="144"/>
                  </a:cubicBezTo>
                  <a:cubicBezTo>
                    <a:pt x="1" y="61"/>
                    <a:pt x="72"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3048875" y="2395650"/>
              <a:ext cx="7475" cy="3600"/>
            </a:xfrm>
            <a:custGeom>
              <a:rect b="b" l="l" r="r" t="t"/>
              <a:pathLst>
                <a:path extrusionOk="0" h="144" w="299">
                  <a:moveTo>
                    <a:pt x="144" y="1"/>
                  </a:moveTo>
                  <a:cubicBezTo>
                    <a:pt x="60" y="1"/>
                    <a:pt x="1" y="61"/>
                    <a:pt x="1" y="144"/>
                  </a:cubicBezTo>
                  <a:cubicBezTo>
                    <a:pt x="1" y="72"/>
                    <a:pt x="60" y="1"/>
                    <a:pt x="144" y="1"/>
                  </a:cubicBezTo>
                  <a:close/>
                  <a:moveTo>
                    <a:pt x="144" y="1"/>
                  </a:moveTo>
                  <a:cubicBezTo>
                    <a:pt x="239" y="1"/>
                    <a:pt x="298" y="72"/>
                    <a:pt x="298" y="144"/>
                  </a:cubicBezTo>
                  <a:cubicBezTo>
                    <a:pt x="298" y="61"/>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3074175" y="2371850"/>
              <a:ext cx="2125" cy="5675"/>
            </a:xfrm>
            <a:custGeom>
              <a:rect b="b" l="l" r="r" t="t"/>
              <a:pathLst>
                <a:path extrusionOk="0" h="227" w="85">
                  <a:moveTo>
                    <a:pt x="25" y="0"/>
                  </a:moveTo>
                  <a:cubicBezTo>
                    <a:pt x="13" y="24"/>
                    <a:pt x="1" y="60"/>
                    <a:pt x="1" y="84"/>
                  </a:cubicBezTo>
                  <a:cubicBezTo>
                    <a:pt x="1" y="143"/>
                    <a:pt x="25" y="191"/>
                    <a:pt x="84" y="227"/>
                  </a:cubicBezTo>
                  <a:cubicBezTo>
                    <a:pt x="72" y="143"/>
                    <a:pt x="48" y="72"/>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3048875" y="2370350"/>
              <a:ext cx="7475" cy="7475"/>
            </a:xfrm>
            <a:custGeom>
              <a:rect b="b" l="l" r="r" t="t"/>
              <a:pathLst>
                <a:path extrusionOk="0" h="299" w="299">
                  <a:moveTo>
                    <a:pt x="144" y="1"/>
                  </a:moveTo>
                  <a:cubicBezTo>
                    <a:pt x="60" y="1"/>
                    <a:pt x="1" y="72"/>
                    <a:pt x="1" y="144"/>
                  </a:cubicBezTo>
                  <a:cubicBezTo>
                    <a:pt x="1" y="239"/>
                    <a:pt x="72" y="299"/>
                    <a:pt x="144" y="299"/>
                  </a:cubicBezTo>
                  <a:cubicBezTo>
                    <a:pt x="239" y="299"/>
                    <a:pt x="298" y="227"/>
                    <a:pt x="298" y="144"/>
                  </a:cubicBezTo>
                  <a:cubicBezTo>
                    <a:pt x="298" y="60"/>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3036075" y="23828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61375" y="23828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3036075" y="2357550"/>
              <a:ext cx="7475" cy="7475"/>
            </a:xfrm>
            <a:custGeom>
              <a:rect b="b" l="l" r="r" t="t"/>
              <a:pathLst>
                <a:path extrusionOk="0" h="299" w="299">
                  <a:moveTo>
                    <a:pt x="156" y="1"/>
                  </a:moveTo>
                  <a:cubicBezTo>
                    <a:pt x="60" y="1"/>
                    <a:pt x="1" y="84"/>
                    <a:pt x="1" y="156"/>
                  </a:cubicBezTo>
                  <a:cubicBezTo>
                    <a:pt x="1" y="239"/>
                    <a:pt x="72" y="299"/>
                    <a:pt x="156" y="299"/>
                  </a:cubicBezTo>
                  <a:cubicBezTo>
                    <a:pt x="239" y="299"/>
                    <a:pt x="298" y="227"/>
                    <a:pt x="298" y="156"/>
                  </a:cubicBezTo>
                  <a:cubicBezTo>
                    <a:pt x="298" y="61"/>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3061375" y="2357550"/>
              <a:ext cx="7475" cy="7475"/>
            </a:xfrm>
            <a:custGeom>
              <a:rect b="b" l="l" r="r" t="t"/>
              <a:pathLst>
                <a:path extrusionOk="0" h="299" w="299">
                  <a:moveTo>
                    <a:pt x="156" y="1"/>
                  </a:moveTo>
                  <a:cubicBezTo>
                    <a:pt x="60" y="1"/>
                    <a:pt x="1" y="84"/>
                    <a:pt x="1" y="156"/>
                  </a:cubicBezTo>
                  <a:cubicBezTo>
                    <a:pt x="1" y="239"/>
                    <a:pt x="72" y="299"/>
                    <a:pt x="156" y="299"/>
                  </a:cubicBezTo>
                  <a:cubicBezTo>
                    <a:pt x="239" y="299"/>
                    <a:pt x="298" y="227"/>
                    <a:pt x="298" y="156"/>
                  </a:cubicBezTo>
                  <a:cubicBezTo>
                    <a:pt x="298" y="61"/>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3023575" y="2395650"/>
              <a:ext cx="3600" cy="3600"/>
            </a:xfrm>
            <a:custGeom>
              <a:rect b="b" l="l" r="r" t="t"/>
              <a:pathLst>
                <a:path extrusionOk="0" h="144" w="144">
                  <a:moveTo>
                    <a:pt x="144" y="1"/>
                  </a:moveTo>
                  <a:cubicBezTo>
                    <a:pt x="72" y="1"/>
                    <a:pt x="13" y="49"/>
                    <a:pt x="1" y="120"/>
                  </a:cubicBezTo>
                  <a:lnTo>
                    <a:pt x="1" y="144"/>
                  </a:lnTo>
                  <a:cubicBezTo>
                    <a:pt x="1" y="72"/>
                    <a:pt x="60"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3023575" y="2370350"/>
              <a:ext cx="3600" cy="7475"/>
            </a:xfrm>
            <a:custGeom>
              <a:rect b="b" l="l" r="r" t="t"/>
              <a:pathLst>
                <a:path extrusionOk="0" h="299" w="144">
                  <a:moveTo>
                    <a:pt x="144" y="1"/>
                  </a:moveTo>
                  <a:cubicBezTo>
                    <a:pt x="60" y="1"/>
                    <a:pt x="1" y="60"/>
                    <a:pt x="1" y="144"/>
                  </a:cubicBezTo>
                  <a:cubicBezTo>
                    <a:pt x="1" y="60"/>
                    <a:pt x="72" y="1"/>
                    <a:pt x="144" y="1"/>
                  </a:cubicBezTo>
                  <a:close/>
                  <a:moveTo>
                    <a:pt x="1" y="144"/>
                  </a:moveTo>
                  <a:cubicBezTo>
                    <a:pt x="1" y="184"/>
                    <a:pt x="14" y="218"/>
                    <a:pt x="34" y="244"/>
                  </a:cubicBezTo>
                  <a:lnTo>
                    <a:pt x="34" y="244"/>
                  </a:lnTo>
                  <a:cubicBezTo>
                    <a:pt x="13" y="217"/>
                    <a:pt x="1" y="182"/>
                    <a:pt x="1" y="144"/>
                  </a:cubicBezTo>
                  <a:close/>
                  <a:moveTo>
                    <a:pt x="34" y="244"/>
                  </a:moveTo>
                  <a:cubicBezTo>
                    <a:pt x="59" y="277"/>
                    <a:pt x="98" y="299"/>
                    <a:pt x="144" y="299"/>
                  </a:cubicBezTo>
                  <a:cubicBezTo>
                    <a:pt x="102" y="299"/>
                    <a:pt x="61" y="279"/>
                    <a:pt x="34" y="2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3048875" y="23447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3023575" y="2348650"/>
              <a:ext cx="3600" cy="3875"/>
            </a:xfrm>
            <a:custGeom>
              <a:rect b="b" l="l" r="r" t="t"/>
              <a:pathLst>
                <a:path extrusionOk="0" h="155" w="144">
                  <a:moveTo>
                    <a:pt x="1" y="0"/>
                  </a:moveTo>
                  <a:cubicBezTo>
                    <a:pt x="1" y="40"/>
                    <a:pt x="14" y="74"/>
                    <a:pt x="34" y="100"/>
                  </a:cubicBezTo>
                  <a:lnTo>
                    <a:pt x="34" y="100"/>
                  </a:lnTo>
                  <a:cubicBezTo>
                    <a:pt x="13" y="73"/>
                    <a:pt x="1" y="38"/>
                    <a:pt x="1" y="0"/>
                  </a:cubicBezTo>
                  <a:close/>
                  <a:moveTo>
                    <a:pt x="34" y="100"/>
                  </a:moveTo>
                  <a:cubicBezTo>
                    <a:pt x="59" y="133"/>
                    <a:pt x="98" y="155"/>
                    <a:pt x="144" y="155"/>
                  </a:cubicBezTo>
                  <a:cubicBezTo>
                    <a:pt x="102" y="155"/>
                    <a:pt x="61" y="135"/>
                    <a:pt x="34" y="1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3074175" y="2446275"/>
              <a:ext cx="3600" cy="3575"/>
            </a:xfrm>
            <a:custGeom>
              <a:rect b="b" l="l" r="r" t="t"/>
              <a:pathLst>
                <a:path extrusionOk="0" h="143" w="144">
                  <a:moveTo>
                    <a:pt x="144" y="0"/>
                  </a:moveTo>
                  <a:cubicBezTo>
                    <a:pt x="60" y="0"/>
                    <a:pt x="1" y="60"/>
                    <a:pt x="1" y="143"/>
                  </a:cubicBezTo>
                  <a:cubicBezTo>
                    <a:pt x="1" y="71"/>
                    <a:pt x="6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3048875" y="2446275"/>
              <a:ext cx="7475" cy="3575"/>
            </a:xfrm>
            <a:custGeom>
              <a:rect b="b" l="l" r="r" t="t"/>
              <a:pathLst>
                <a:path extrusionOk="0" h="143" w="299">
                  <a:moveTo>
                    <a:pt x="144" y="0"/>
                  </a:moveTo>
                  <a:cubicBezTo>
                    <a:pt x="60" y="0"/>
                    <a:pt x="1" y="60"/>
                    <a:pt x="1" y="143"/>
                  </a:cubicBezTo>
                  <a:cubicBezTo>
                    <a:pt x="1" y="71"/>
                    <a:pt x="60" y="0"/>
                    <a:pt x="144" y="0"/>
                  </a:cubicBezTo>
                  <a:close/>
                  <a:moveTo>
                    <a:pt x="144" y="0"/>
                  </a:moveTo>
                  <a:cubicBezTo>
                    <a:pt x="239" y="0"/>
                    <a:pt x="298" y="71"/>
                    <a:pt x="298" y="143"/>
                  </a:cubicBezTo>
                  <a:cubicBezTo>
                    <a:pt x="298"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074175" y="2420975"/>
              <a:ext cx="7475" cy="7450"/>
            </a:xfrm>
            <a:custGeom>
              <a:rect b="b" l="l" r="r" t="t"/>
              <a:pathLst>
                <a:path extrusionOk="0" h="298" w="299">
                  <a:moveTo>
                    <a:pt x="144" y="0"/>
                  </a:moveTo>
                  <a:cubicBezTo>
                    <a:pt x="60" y="0"/>
                    <a:pt x="1" y="71"/>
                    <a:pt x="1" y="143"/>
                  </a:cubicBezTo>
                  <a:cubicBezTo>
                    <a:pt x="1" y="226"/>
                    <a:pt x="72" y="298"/>
                    <a:pt x="144" y="298"/>
                  </a:cubicBezTo>
                  <a:cubicBezTo>
                    <a:pt x="191" y="298"/>
                    <a:pt x="215" y="286"/>
                    <a:pt x="251" y="250"/>
                  </a:cubicBezTo>
                  <a:cubicBezTo>
                    <a:pt x="275" y="226"/>
                    <a:pt x="298" y="191"/>
                    <a:pt x="298" y="143"/>
                  </a:cubicBezTo>
                  <a:cubicBezTo>
                    <a:pt x="298" y="107"/>
                    <a:pt x="275" y="71"/>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3048875" y="2420975"/>
              <a:ext cx="7475" cy="7450"/>
            </a:xfrm>
            <a:custGeom>
              <a:rect b="b" l="l" r="r" t="t"/>
              <a:pathLst>
                <a:path extrusionOk="0" h="298" w="299">
                  <a:moveTo>
                    <a:pt x="144" y="0"/>
                  </a:moveTo>
                  <a:cubicBezTo>
                    <a:pt x="60" y="0"/>
                    <a:pt x="1" y="60"/>
                    <a:pt x="1" y="143"/>
                  </a:cubicBezTo>
                  <a:cubicBezTo>
                    <a:pt x="1" y="226"/>
                    <a:pt x="60" y="298"/>
                    <a:pt x="144" y="298"/>
                  </a:cubicBezTo>
                  <a:cubicBezTo>
                    <a:pt x="227" y="298"/>
                    <a:pt x="298" y="226"/>
                    <a:pt x="298" y="143"/>
                  </a:cubicBezTo>
                  <a:cubicBezTo>
                    <a:pt x="298" y="60"/>
                    <a:pt x="227"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3036075" y="24334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3061375" y="24334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036075" y="24081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3061375" y="24081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3023575" y="2446275"/>
              <a:ext cx="3600" cy="3575"/>
            </a:xfrm>
            <a:custGeom>
              <a:rect b="b" l="l" r="r" t="t"/>
              <a:pathLst>
                <a:path extrusionOk="0" h="143" w="144">
                  <a:moveTo>
                    <a:pt x="144" y="0"/>
                  </a:moveTo>
                  <a:cubicBezTo>
                    <a:pt x="72" y="0"/>
                    <a:pt x="13" y="48"/>
                    <a:pt x="1" y="119"/>
                  </a:cubicBezTo>
                  <a:lnTo>
                    <a:pt x="1" y="143"/>
                  </a:lnTo>
                  <a:cubicBezTo>
                    <a:pt x="1" y="71"/>
                    <a:pt x="6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3023575" y="2420975"/>
              <a:ext cx="3600" cy="7450"/>
            </a:xfrm>
            <a:custGeom>
              <a:rect b="b" l="l" r="r" t="t"/>
              <a:pathLst>
                <a:path extrusionOk="0" h="298" w="144">
                  <a:moveTo>
                    <a:pt x="144" y="0"/>
                  </a:moveTo>
                  <a:lnTo>
                    <a:pt x="144" y="0"/>
                  </a:lnTo>
                  <a:cubicBezTo>
                    <a:pt x="60" y="0"/>
                    <a:pt x="1" y="60"/>
                    <a:pt x="1" y="143"/>
                  </a:cubicBezTo>
                  <a:cubicBezTo>
                    <a:pt x="1" y="60"/>
                    <a:pt x="72" y="0"/>
                    <a:pt x="144" y="0"/>
                  </a:cubicBezTo>
                  <a:close/>
                  <a:moveTo>
                    <a:pt x="1" y="143"/>
                  </a:moveTo>
                  <a:cubicBezTo>
                    <a:pt x="1" y="238"/>
                    <a:pt x="60" y="298"/>
                    <a:pt x="144" y="298"/>
                  </a:cubicBezTo>
                  <a:cubicBezTo>
                    <a:pt x="72"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074175" y="2395650"/>
              <a:ext cx="6575" cy="7475"/>
            </a:xfrm>
            <a:custGeom>
              <a:rect b="b" l="l" r="r" t="t"/>
              <a:pathLst>
                <a:path extrusionOk="0" h="299" w="263">
                  <a:moveTo>
                    <a:pt x="144" y="1"/>
                  </a:moveTo>
                  <a:cubicBezTo>
                    <a:pt x="60" y="1"/>
                    <a:pt x="1" y="61"/>
                    <a:pt x="1" y="144"/>
                  </a:cubicBezTo>
                  <a:cubicBezTo>
                    <a:pt x="1" y="168"/>
                    <a:pt x="1" y="191"/>
                    <a:pt x="13" y="203"/>
                  </a:cubicBezTo>
                  <a:cubicBezTo>
                    <a:pt x="36" y="263"/>
                    <a:pt x="84" y="299"/>
                    <a:pt x="144" y="299"/>
                  </a:cubicBezTo>
                  <a:cubicBezTo>
                    <a:pt x="191" y="299"/>
                    <a:pt x="215" y="287"/>
                    <a:pt x="251" y="251"/>
                  </a:cubicBezTo>
                  <a:cubicBezTo>
                    <a:pt x="263" y="239"/>
                    <a:pt x="263" y="239"/>
                    <a:pt x="263" y="227"/>
                  </a:cubicBezTo>
                  <a:cubicBezTo>
                    <a:pt x="251" y="168"/>
                    <a:pt x="239" y="84"/>
                    <a:pt x="239" y="25"/>
                  </a:cubicBezTo>
                  <a:cubicBezTo>
                    <a:pt x="203" y="13"/>
                    <a:pt x="17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3048875" y="2395650"/>
              <a:ext cx="7475" cy="7475"/>
            </a:xfrm>
            <a:custGeom>
              <a:rect b="b" l="l" r="r" t="t"/>
              <a:pathLst>
                <a:path extrusionOk="0" h="299" w="299">
                  <a:moveTo>
                    <a:pt x="144" y="1"/>
                  </a:moveTo>
                  <a:cubicBezTo>
                    <a:pt x="60" y="1"/>
                    <a:pt x="1" y="72"/>
                    <a:pt x="1" y="144"/>
                  </a:cubicBezTo>
                  <a:cubicBezTo>
                    <a:pt x="1" y="168"/>
                    <a:pt x="1" y="191"/>
                    <a:pt x="13" y="203"/>
                  </a:cubicBezTo>
                  <a:cubicBezTo>
                    <a:pt x="36" y="263"/>
                    <a:pt x="84" y="299"/>
                    <a:pt x="144" y="299"/>
                  </a:cubicBezTo>
                  <a:cubicBezTo>
                    <a:pt x="203" y="299"/>
                    <a:pt x="263" y="251"/>
                    <a:pt x="275" y="203"/>
                  </a:cubicBezTo>
                  <a:cubicBezTo>
                    <a:pt x="298" y="191"/>
                    <a:pt x="298" y="168"/>
                    <a:pt x="298" y="144"/>
                  </a:cubicBezTo>
                  <a:cubicBezTo>
                    <a:pt x="298" y="61"/>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3022975" y="2399225"/>
              <a:ext cx="3900" cy="3900"/>
            </a:xfrm>
            <a:custGeom>
              <a:rect b="b" l="l" r="r" t="t"/>
              <a:pathLst>
                <a:path extrusionOk="0" h="156" w="156">
                  <a:moveTo>
                    <a:pt x="1" y="1"/>
                  </a:moveTo>
                  <a:cubicBezTo>
                    <a:pt x="1" y="25"/>
                    <a:pt x="1" y="48"/>
                    <a:pt x="25" y="60"/>
                  </a:cubicBezTo>
                  <a:cubicBezTo>
                    <a:pt x="25" y="48"/>
                    <a:pt x="25" y="25"/>
                    <a:pt x="1" y="1"/>
                  </a:cubicBezTo>
                  <a:close/>
                  <a:moveTo>
                    <a:pt x="25" y="60"/>
                  </a:moveTo>
                  <a:lnTo>
                    <a:pt x="25" y="60"/>
                  </a:lnTo>
                  <a:cubicBezTo>
                    <a:pt x="49" y="120"/>
                    <a:pt x="96" y="156"/>
                    <a:pt x="156" y="156"/>
                  </a:cubicBezTo>
                  <a:cubicBezTo>
                    <a:pt x="108" y="156"/>
                    <a:pt x="49" y="108"/>
                    <a:pt x="2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3074175" y="2496875"/>
              <a:ext cx="3600" cy="3575"/>
            </a:xfrm>
            <a:custGeom>
              <a:rect b="b" l="l" r="r" t="t"/>
              <a:pathLst>
                <a:path extrusionOk="0" h="143" w="144">
                  <a:moveTo>
                    <a:pt x="144" y="0"/>
                  </a:moveTo>
                  <a:cubicBezTo>
                    <a:pt x="60" y="0"/>
                    <a:pt x="1" y="60"/>
                    <a:pt x="1" y="143"/>
                  </a:cubicBezTo>
                  <a:cubicBezTo>
                    <a:pt x="1" y="60"/>
                    <a:pt x="72"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3048875" y="2496875"/>
              <a:ext cx="7475" cy="3575"/>
            </a:xfrm>
            <a:custGeom>
              <a:rect b="b" l="l" r="r" t="t"/>
              <a:pathLst>
                <a:path extrusionOk="0" h="143" w="299">
                  <a:moveTo>
                    <a:pt x="144" y="0"/>
                  </a:moveTo>
                  <a:cubicBezTo>
                    <a:pt x="60" y="0"/>
                    <a:pt x="1" y="60"/>
                    <a:pt x="1" y="143"/>
                  </a:cubicBezTo>
                  <a:cubicBezTo>
                    <a:pt x="1" y="72"/>
                    <a:pt x="60" y="0"/>
                    <a:pt x="144" y="0"/>
                  </a:cubicBezTo>
                  <a:close/>
                  <a:moveTo>
                    <a:pt x="144" y="0"/>
                  </a:moveTo>
                  <a:cubicBezTo>
                    <a:pt x="239" y="0"/>
                    <a:pt x="298" y="72"/>
                    <a:pt x="298" y="143"/>
                  </a:cubicBezTo>
                  <a:cubicBezTo>
                    <a:pt x="298"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3074175" y="24715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5" y="226"/>
                    <a:pt x="298" y="191"/>
                    <a:pt x="298" y="143"/>
                  </a:cubicBezTo>
                  <a:cubicBezTo>
                    <a:pt x="298" y="107"/>
                    <a:pt x="275"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048875" y="24715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3036075" y="24840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3061375" y="24840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3036075" y="24587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3061375" y="24587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3023575" y="2496875"/>
              <a:ext cx="3600" cy="3575"/>
            </a:xfrm>
            <a:custGeom>
              <a:rect b="b" l="l" r="r" t="t"/>
              <a:pathLst>
                <a:path extrusionOk="0" h="143" w="144">
                  <a:moveTo>
                    <a:pt x="144" y="0"/>
                  </a:moveTo>
                  <a:cubicBezTo>
                    <a:pt x="72" y="0"/>
                    <a:pt x="13" y="48"/>
                    <a:pt x="1" y="119"/>
                  </a:cubicBezTo>
                  <a:lnTo>
                    <a:pt x="1" y="143"/>
                  </a:lnTo>
                  <a:cubicBezTo>
                    <a:pt x="1" y="72"/>
                    <a:pt x="6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3023575" y="2471575"/>
              <a:ext cx="3600" cy="7450"/>
            </a:xfrm>
            <a:custGeom>
              <a:rect b="b" l="l" r="r" t="t"/>
              <a:pathLst>
                <a:path extrusionOk="0" h="298" w="144">
                  <a:moveTo>
                    <a:pt x="144" y="0"/>
                  </a:moveTo>
                  <a:cubicBezTo>
                    <a:pt x="60" y="0"/>
                    <a:pt x="1" y="60"/>
                    <a:pt x="1" y="143"/>
                  </a:cubicBezTo>
                  <a:cubicBezTo>
                    <a:pt x="1" y="60"/>
                    <a:pt x="72" y="0"/>
                    <a:pt x="144" y="0"/>
                  </a:cubicBezTo>
                  <a:close/>
                  <a:moveTo>
                    <a:pt x="1" y="143"/>
                  </a:moveTo>
                  <a:lnTo>
                    <a:pt x="1" y="143"/>
                  </a:lnTo>
                  <a:cubicBezTo>
                    <a:pt x="1" y="238"/>
                    <a:pt x="60" y="298"/>
                    <a:pt x="144" y="298"/>
                  </a:cubicBezTo>
                  <a:cubicBezTo>
                    <a:pt x="72"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3074175" y="2446275"/>
              <a:ext cx="7475" cy="7450"/>
            </a:xfrm>
            <a:custGeom>
              <a:rect b="b" l="l" r="r" t="t"/>
              <a:pathLst>
                <a:path extrusionOk="0" h="298" w="299">
                  <a:moveTo>
                    <a:pt x="144" y="0"/>
                  </a:moveTo>
                  <a:cubicBezTo>
                    <a:pt x="60" y="0"/>
                    <a:pt x="1" y="71"/>
                    <a:pt x="1" y="143"/>
                  </a:cubicBezTo>
                  <a:cubicBezTo>
                    <a:pt x="1" y="238"/>
                    <a:pt x="72" y="298"/>
                    <a:pt x="144" y="298"/>
                  </a:cubicBezTo>
                  <a:cubicBezTo>
                    <a:pt x="191" y="298"/>
                    <a:pt x="215" y="274"/>
                    <a:pt x="251" y="250"/>
                  </a:cubicBezTo>
                  <a:cubicBezTo>
                    <a:pt x="275" y="226"/>
                    <a:pt x="298" y="191"/>
                    <a:pt x="298" y="143"/>
                  </a:cubicBezTo>
                  <a:cubicBezTo>
                    <a:pt x="298" y="107"/>
                    <a:pt x="275" y="71"/>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3048875" y="24462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26"/>
                    <a:pt x="298" y="143"/>
                  </a:cubicBezTo>
                  <a:cubicBezTo>
                    <a:pt x="298"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3023575" y="2449850"/>
              <a:ext cx="3600" cy="3875"/>
            </a:xfrm>
            <a:custGeom>
              <a:rect b="b" l="l" r="r" t="t"/>
              <a:pathLst>
                <a:path extrusionOk="0" h="155" w="144">
                  <a:moveTo>
                    <a:pt x="1" y="0"/>
                  </a:moveTo>
                  <a:lnTo>
                    <a:pt x="1" y="0"/>
                  </a:lnTo>
                  <a:cubicBezTo>
                    <a:pt x="1" y="95"/>
                    <a:pt x="60" y="155"/>
                    <a:pt x="144" y="155"/>
                  </a:cubicBezTo>
                  <a:cubicBezTo>
                    <a:pt x="72"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3048875" y="2547475"/>
              <a:ext cx="7475" cy="3600"/>
            </a:xfrm>
            <a:custGeom>
              <a:rect b="b" l="l" r="r" t="t"/>
              <a:pathLst>
                <a:path extrusionOk="0" h="144" w="299">
                  <a:moveTo>
                    <a:pt x="144" y="0"/>
                  </a:moveTo>
                  <a:cubicBezTo>
                    <a:pt x="60" y="0"/>
                    <a:pt x="1" y="72"/>
                    <a:pt x="1" y="143"/>
                  </a:cubicBezTo>
                  <a:cubicBezTo>
                    <a:pt x="1" y="72"/>
                    <a:pt x="60" y="0"/>
                    <a:pt x="144" y="0"/>
                  </a:cubicBezTo>
                  <a:cubicBezTo>
                    <a:pt x="239" y="0"/>
                    <a:pt x="298" y="72"/>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3048875" y="25221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3036075" y="25346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3061375" y="25346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3036075" y="25093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3061375" y="25093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3023575" y="2547475"/>
              <a:ext cx="3600" cy="3600"/>
            </a:xfrm>
            <a:custGeom>
              <a:rect b="b" l="l" r="r" t="t"/>
              <a:pathLst>
                <a:path extrusionOk="0" h="144" w="144">
                  <a:moveTo>
                    <a:pt x="144" y="0"/>
                  </a:moveTo>
                  <a:cubicBezTo>
                    <a:pt x="92" y="0"/>
                    <a:pt x="49" y="28"/>
                    <a:pt x="25" y="65"/>
                  </a:cubicBezTo>
                  <a:lnTo>
                    <a:pt x="25" y="65"/>
                  </a:lnTo>
                  <a:cubicBezTo>
                    <a:pt x="51" y="28"/>
                    <a:pt x="94" y="0"/>
                    <a:pt x="144" y="0"/>
                  </a:cubicBezTo>
                  <a:close/>
                  <a:moveTo>
                    <a:pt x="25" y="65"/>
                  </a:moveTo>
                  <a:cubicBezTo>
                    <a:pt x="13" y="82"/>
                    <a:pt x="4" y="101"/>
                    <a:pt x="1" y="119"/>
                  </a:cubicBezTo>
                  <a:lnTo>
                    <a:pt x="1" y="143"/>
                  </a:lnTo>
                  <a:cubicBezTo>
                    <a:pt x="1" y="116"/>
                    <a:pt x="9" y="89"/>
                    <a:pt x="25"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3023575" y="2522175"/>
              <a:ext cx="3600" cy="7450"/>
            </a:xfrm>
            <a:custGeom>
              <a:rect b="b" l="l" r="r" t="t"/>
              <a:pathLst>
                <a:path extrusionOk="0" h="298" w="144">
                  <a:moveTo>
                    <a:pt x="144" y="0"/>
                  </a:moveTo>
                  <a:cubicBezTo>
                    <a:pt x="103" y="0"/>
                    <a:pt x="68" y="17"/>
                    <a:pt x="43" y="43"/>
                  </a:cubicBezTo>
                  <a:lnTo>
                    <a:pt x="43" y="43"/>
                  </a:lnTo>
                  <a:cubicBezTo>
                    <a:pt x="70" y="16"/>
                    <a:pt x="107" y="0"/>
                    <a:pt x="144" y="0"/>
                  </a:cubicBezTo>
                  <a:close/>
                  <a:moveTo>
                    <a:pt x="43" y="43"/>
                  </a:moveTo>
                  <a:cubicBezTo>
                    <a:pt x="18" y="68"/>
                    <a:pt x="1" y="103"/>
                    <a:pt x="1" y="143"/>
                  </a:cubicBezTo>
                  <a:cubicBezTo>
                    <a:pt x="1" y="106"/>
                    <a:pt x="16" y="70"/>
                    <a:pt x="43" y="43"/>
                  </a:cubicBezTo>
                  <a:close/>
                  <a:moveTo>
                    <a:pt x="1" y="143"/>
                  </a:moveTo>
                  <a:cubicBezTo>
                    <a:pt x="1" y="238"/>
                    <a:pt x="60" y="298"/>
                    <a:pt x="144" y="298"/>
                  </a:cubicBezTo>
                  <a:cubicBezTo>
                    <a:pt x="72"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074175" y="2496575"/>
              <a:ext cx="5975" cy="7750"/>
            </a:xfrm>
            <a:custGeom>
              <a:rect b="b" l="l" r="r" t="t"/>
              <a:pathLst>
                <a:path extrusionOk="0" h="310" w="239">
                  <a:moveTo>
                    <a:pt x="144" y="0"/>
                  </a:moveTo>
                  <a:cubicBezTo>
                    <a:pt x="60" y="12"/>
                    <a:pt x="1" y="72"/>
                    <a:pt x="1" y="155"/>
                  </a:cubicBezTo>
                  <a:cubicBezTo>
                    <a:pt x="1" y="250"/>
                    <a:pt x="72" y="310"/>
                    <a:pt x="144" y="310"/>
                  </a:cubicBezTo>
                  <a:cubicBezTo>
                    <a:pt x="156" y="310"/>
                    <a:pt x="179" y="310"/>
                    <a:pt x="191" y="298"/>
                  </a:cubicBezTo>
                  <a:lnTo>
                    <a:pt x="239" y="24"/>
                  </a:lnTo>
                  <a:cubicBezTo>
                    <a:pt x="203" y="12"/>
                    <a:pt x="17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3048875" y="24968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3023575" y="2500450"/>
              <a:ext cx="3600" cy="3875"/>
            </a:xfrm>
            <a:custGeom>
              <a:rect b="b" l="l" r="r" t="t"/>
              <a:pathLst>
                <a:path extrusionOk="0" h="155" w="144">
                  <a:moveTo>
                    <a:pt x="1" y="0"/>
                  </a:moveTo>
                  <a:cubicBezTo>
                    <a:pt x="1" y="95"/>
                    <a:pt x="60" y="155"/>
                    <a:pt x="144" y="155"/>
                  </a:cubicBezTo>
                  <a:cubicBezTo>
                    <a:pt x="72"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3048875" y="2572775"/>
              <a:ext cx="6575" cy="7450"/>
            </a:xfrm>
            <a:custGeom>
              <a:rect b="b" l="l" r="r" t="t"/>
              <a:pathLst>
                <a:path extrusionOk="0" h="298" w="263">
                  <a:moveTo>
                    <a:pt x="144" y="0"/>
                  </a:moveTo>
                  <a:cubicBezTo>
                    <a:pt x="60" y="0"/>
                    <a:pt x="1" y="72"/>
                    <a:pt x="1" y="143"/>
                  </a:cubicBezTo>
                  <a:cubicBezTo>
                    <a:pt x="1" y="226"/>
                    <a:pt x="60" y="298"/>
                    <a:pt x="144" y="298"/>
                  </a:cubicBezTo>
                  <a:cubicBezTo>
                    <a:pt x="191" y="226"/>
                    <a:pt x="239" y="131"/>
                    <a:pt x="263" y="60"/>
                  </a:cubicBezTo>
                  <a:cubicBezTo>
                    <a:pt x="239" y="24"/>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3036075" y="25852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3036075" y="25599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3023575" y="2598075"/>
              <a:ext cx="3600" cy="3600"/>
            </a:xfrm>
            <a:custGeom>
              <a:rect b="b" l="l" r="r" t="t"/>
              <a:pathLst>
                <a:path extrusionOk="0" h="144" w="144">
                  <a:moveTo>
                    <a:pt x="144" y="0"/>
                  </a:moveTo>
                  <a:cubicBezTo>
                    <a:pt x="92" y="0"/>
                    <a:pt x="49" y="28"/>
                    <a:pt x="25" y="65"/>
                  </a:cubicBezTo>
                  <a:lnTo>
                    <a:pt x="25" y="65"/>
                  </a:lnTo>
                  <a:cubicBezTo>
                    <a:pt x="51" y="28"/>
                    <a:pt x="94" y="0"/>
                    <a:pt x="144" y="0"/>
                  </a:cubicBezTo>
                  <a:close/>
                  <a:moveTo>
                    <a:pt x="25" y="65"/>
                  </a:moveTo>
                  <a:cubicBezTo>
                    <a:pt x="13" y="82"/>
                    <a:pt x="4" y="101"/>
                    <a:pt x="1" y="119"/>
                  </a:cubicBezTo>
                  <a:lnTo>
                    <a:pt x="1" y="143"/>
                  </a:lnTo>
                  <a:cubicBezTo>
                    <a:pt x="1" y="116"/>
                    <a:pt x="9" y="89"/>
                    <a:pt x="25"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3023575" y="2572775"/>
              <a:ext cx="3600" cy="7500"/>
            </a:xfrm>
            <a:custGeom>
              <a:rect b="b" l="l" r="r" t="t"/>
              <a:pathLst>
                <a:path extrusionOk="0" h="300" w="144">
                  <a:moveTo>
                    <a:pt x="144" y="0"/>
                  </a:moveTo>
                  <a:cubicBezTo>
                    <a:pt x="103" y="0"/>
                    <a:pt x="68" y="17"/>
                    <a:pt x="43" y="43"/>
                  </a:cubicBezTo>
                  <a:lnTo>
                    <a:pt x="43" y="43"/>
                  </a:lnTo>
                  <a:cubicBezTo>
                    <a:pt x="70" y="16"/>
                    <a:pt x="107" y="0"/>
                    <a:pt x="144" y="0"/>
                  </a:cubicBezTo>
                  <a:close/>
                  <a:moveTo>
                    <a:pt x="43" y="43"/>
                  </a:moveTo>
                  <a:cubicBezTo>
                    <a:pt x="18" y="68"/>
                    <a:pt x="1" y="103"/>
                    <a:pt x="1" y="143"/>
                  </a:cubicBezTo>
                  <a:cubicBezTo>
                    <a:pt x="1" y="106"/>
                    <a:pt x="16" y="70"/>
                    <a:pt x="43" y="43"/>
                  </a:cubicBezTo>
                  <a:close/>
                  <a:moveTo>
                    <a:pt x="1" y="143"/>
                  </a:moveTo>
                  <a:lnTo>
                    <a:pt x="1" y="143"/>
                  </a:lnTo>
                  <a:cubicBezTo>
                    <a:pt x="1" y="231"/>
                    <a:pt x="52" y="299"/>
                    <a:pt x="126" y="299"/>
                  </a:cubicBezTo>
                  <a:cubicBezTo>
                    <a:pt x="131" y="299"/>
                    <a:pt x="137" y="299"/>
                    <a:pt x="144" y="298"/>
                  </a:cubicBezTo>
                  <a:cubicBezTo>
                    <a:pt x="72"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3048875" y="2547475"/>
              <a:ext cx="7475" cy="7450"/>
            </a:xfrm>
            <a:custGeom>
              <a:rect b="b" l="l" r="r" t="t"/>
              <a:pathLst>
                <a:path extrusionOk="0" h="298" w="299">
                  <a:moveTo>
                    <a:pt x="144" y="0"/>
                  </a:moveTo>
                  <a:cubicBezTo>
                    <a:pt x="60" y="0"/>
                    <a:pt x="1" y="72"/>
                    <a:pt x="1" y="143"/>
                  </a:cubicBezTo>
                  <a:cubicBezTo>
                    <a:pt x="1" y="167"/>
                    <a:pt x="1" y="191"/>
                    <a:pt x="13" y="203"/>
                  </a:cubicBezTo>
                  <a:cubicBezTo>
                    <a:pt x="36" y="262"/>
                    <a:pt x="84" y="298"/>
                    <a:pt x="144" y="298"/>
                  </a:cubicBezTo>
                  <a:cubicBezTo>
                    <a:pt x="203" y="298"/>
                    <a:pt x="263" y="250"/>
                    <a:pt x="275" y="203"/>
                  </a:cubicBezTo>
                  <a:cubicBezTo>
                    <a:pt x="298" y="191"/>
                    <a:pt x="298" y="167"/>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3022975" y="2551050"/>
              <a:ext cx="3900" cy="3875"/>
            </a:xfrm>
            <a:custGeom>
              <a:rect b="b" l="l" r="r" t="t"/>
              <a:pathLst>
                <a:path extrusionOk="0" h="155" w="156">
                  <a:moveTo>
                    <a:pt x="1" y="0"/>
                  </a:moveTo>
                  <a:cubicBezTo>
                    <a:pt x="1" y="24"/>
                    <a:pt x="1" y="48"/>
                    <a:pt x="25" y="60"/>
                  </a:cubicBezTo>
                  <a:cubicBezTo>
                    <a:pt x="25" y="48"/>
                    <a:pt x="25" y="36"/>
                    <a:pt x="1" y="0"/>
                  </a:cubicBezTo>
                  <a:close/>
                  <a:moveTo>
                    <a:pt x="25" y="60"/>
                  </a:moveTo>
                  <a:lnTo>
                    <a:pt x="25" y="60"/>
                  </a:lnTo>
                  <a:cubicBezTo>
                    <a:pt x="49" y="119"/>
                    <a:pt x="96" y="155"/>
                    <a:pt x="156" y="155"/>
                  </a:cubicBezTo>
                  <a:cubicBezTo>
                    <a:pt x="108" y="155"/>
                    <a:pt x="49" y="119"/>
                    <a:pt x="2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3024475" y="2624550"/>
              <a:ext cx="25" cy="25"/>
            </a:xfrm>
            <a:custGeom>
              <a:rect b="b" l="l" r="r" t="t"/>
              <a:pathLst>
                <a:path extrusionOk="0" h="1" w="1">
                  <a:moveTo>
                    <a:pt x="0" y="1"/>
                  </a:move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3023575" y="2601650"/>
              <a:ext cx="3600" cy="3925"/>
            </a:xfrm>
            <a:custGeom>
              <a:rect b="b" l="l" r="r" t="t"/>
              <a:pathLst>
                <a:path extrusionOk="0" h="157" w="144">
                  <a:moveTo>
                    <a:pt x="1" y="0"/>
                  </a:moveTo>
                  <a:cubicBezTo>
                    <a:pt x="1" y="88"/>
                    <a:pt x="52" y="156"/>
                    <a:pt x="126" y="156"/>
                  </a:cubicBezTo>
                  <a:cubicBezTo>
                    <a:pt x="131" y="156"/>
                    <a:pt x="137" y="156"/>
                    <a:pt x="144" y="155"/>
                  </a:cubicBezTo>
                  <a:cubicBezTo>
                    <a:pt x="72"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2998275" y="2243550"/>
              <a:ext cx="5100" cy="3600"/>
            </a:xfrm>
            <a:custGeom>
              <a:rect b="b" l="l" r="r" t="t"/>
              <a:pathLst>
                <a:path extrusionOk="0" h="144" w="204">
                  <a:moveTo>
                    <a:pt x="144" y="1"/>
                  </a:moveTo>
                  <a:cubicBezTo>
                    <a:pt x="167" y="1"/>
                    <a:pt x="191" y="13"/>
                    <a:pt x="203" y="13"/>
                  </a:cubicBezTo>
                  <a:cubicBezTo>
                    <a:pt x="191" y="1"/>
                    <a:pt x="155" y="1"/>
                    <a:pt x="144" y="1"/>
                  </a:cubicBezTo>
                  <a:close/>
                  <a:moveTo>
                    <a:pt x="144" y="1"/>
                  </a:moveTo>
                  <a:cubicBezTo>
                    <a:pt x="72" y="1"/>
                    <a:pt x="1" y="49"/>
                    <a:pt x="1" y="144"/>
                  </a:cubicBezTo>
                  <a:cubicBezTo>
                    <a:pt x="1" y="72"/>
                    <a:pt x="60"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005125" y="2245950"/>
              <a:ext cx="625" cy="1200"/>
            </a:xfrm>
            <a:custGeom>
              <a:rect b="b" l="l" r="r" t="t"/>
              <a:pathLst>
                <a:path extrusionOk="0" h="48" w="25">
                  <a:moveTo>
                    <a:pt x="1" y="0"/>
                  </a:moveTo>
                  <a:cubicBezTo>
                    <a:pt x="1" y="24"/>
                    <a:pt x="24" y="36"/>
                    <a:pt x="24" y="48"/>
                  </a:cubicBezTo>
                  <a:cubicBezTo>
                    <a:pt x="24" y="36"/>
                    <a:pt x="24"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2985475" y="2230475"/>
              <a:ext cx="7475" cy="7750"/>
            </a:xfrm>
            <a:custGeom>
              <a:rect b="b" l="l" r="r" t="t"/>
              <a:pathLst>
                <a:path extrusionOk="0" h="310" w="299">
                  <a:moveTo>
                    <a:pt x="155" y="0"/>
                  </a:moveTo>
                  <a:cubicBezTo>
                    <a:pt x="60" y="12"/>
                    <a:pt x="1" y="83"/>
                    <a:pt x="1" y="167"/>
                  </a:cubicBezTo>
                  <a:cubicBezTo>
                    <a:pt x="1" y="250"/>
                    <a:pt x="72" y="310"/>
                    <a:pt x="155" y="310"/>
                  </a:cubicBezTo>
                  <a:cubicBezTo>
                    <a:pt x="239" y="310"/>
                    <a:pt x="298" y="238"/>
                    <a:pt x="298" y="167"/>
                  </a:cubicBezTo>
                  <a:cubicBezTo>
                    <a:pt x="298" y="143"/>
                    <a:pt x="298" y="131"/>
                    <a:pt x="286" y="107"/>
                  </a:cubicBezTo>
                  <a:lnTo>
                    <a:pt x="191" y="12"/>
                  </a:lnTo>
                  <a:cubicBezTo>
                    <a:pt x="179" y="12"/>
                    <a:pt x="16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3023575" y="2294150"/>
              <a:ext cx="7475" cy="3600"/>
            </a:xfrm>
            <a:custGeom>
              <a:rect b="b" l="l" r="r" t="t"/>
              <a:pathLst>
                <a:path extrusionOk="0" h="144" w="299">
                  <a:moveTo>
                    <a:pt x="144" y="1"/>
                  </a:moveTo>
                  <a:cubicBezTo>
                    <a:pt x="72" y="1"/>
                    <a:pt x="13" y="37"/>
                    <a:pt x="1" y="120"/>
                  </a:cubicBezTo>
                  <a:lnTo>
                    <a:pt x="1" y="144"/>
                  </a:lnTo>
                  <a:cubicBezTo>
                    <a:pt x="1" y="72"/>
                    <a:pt x="60" y="1"/>
                    <a:pt x="144" y="1"/>
                  </a:cubicBezTo>
                  <a:close/>
                  <a:moveTo>
                    <a:pt x="144" y="1"/>
                  </a:moveTo>
                  <a:cubicBezTo>
                    <a:pt x="215" y="1"/>
                    <a:pt x="298" y="72"/>
                    <a:pt x="298" y="144"/>
                  </a:cubicBezTo>
                  <a:cubicBezTo>
                    <a:pt x="298"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3001850" y="2294150"/>
              <a:ext cx="3900" cy="3600"/>
            </a:xfrm>
            <a:custGeom>
              <a:rect b="b" l="l" r="r" t="t"/>
              <a:pathLst>
                <a:path extrusionOk="0" h="144" w="156">
                  <a:moveTo>
                    <a:pt x="1" y="1"/>
                  </a:moveTo>
                  <a:cubicBezTo>
                    <a:pt x="72" y="1"/>
                    <a:pt x="155" y="72"/>
                    <a:pt x="155" y="144"/>
                  </a:cubicBezTo>
                  <a:cubicBezTo>
                    <a:pt x="155" y="72"/>
                    <a:pt x="96"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3023575" y="2269450"/>
              <a:ext cx="5975" cy="6875"/>
            </a:xfrm>
            <a:custGeom>
              <a:rect b="b" l="l" r="r" t="t"/>
              <a:pathLst>
                <a:path extrusionOk="0" h="275" w="239">
                  <a:moveTo>
                    <a:pt x="60" y="1"/>
                  </a:moveTo>
                  <a:cubicBezTo>
                    <a:pt x="25" y="36"/>
                    <a:pt x="1" y="72"/>
                    <a:pt x="1" y="120"/>
                  </a:cubicBezTo>
                  <a:cubicBezTo>
                    <a:pt x="1" y="215"/>
                    <a:pt x="72" y="275"/>
                    <a:pt x="144" y="275"/>
                  </a:cubicBezTo>
                  <a:cubicBezTo>
                    <a:pt x="179" y="275"/>
                    <a:pt x="215" y="251"/>
                    <a:pt x="239" y="239"/>
                  </a:cubicBezTo>
                  <a:cubicBezTo>
                    <a:pt x="179" y="167"/>
                    <a:pt x="120" y="72"/>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998275" y="2268850"/>
              <a:ext cx="7475" cy="7475"/>
            </a:xfrm>
            <a:custGeom>
              <a:rect b="b" l="l" r="r" t="t"/>
              <a:pathLst>
                <a:path extrusionOk="0" h="299" w="299">
                  <a:moveTo>
                    <a:pt x="144" y="1"/>
                  </a:moveTo>
                  <a:cubicBezTo>
                    <a:pt x="60" y="1"/>
                    <a:pt x="1" y="72"/>
                    <a:pt x="1" y="144"/>
                  </a:cubicBezTo>
                  <a:cubicBezTo>
                    <a:pt x="1" y="215"/>
                    <a:pt x="72" y="299"/>
                    <a:pt x="144" y="299"/>
                  </a:cubicBezTo>
                  <a:cubicBezTo>
                    <a:pt x="239" y="299"/>
                    <a:pt x="298" y="215"/>
                    <a:pt x="298" y="144"/>
                  </a:cubicBezTo>
                  <a:cubicBezTo>
                    <a:pt x="298" y="72"/>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985475" y="22813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3010775" y="2281375"/>
              <a:ext cx="7475" cy="7450"/>
            </a:xfrm>
            <a:custGeom>
              <a:rect b="b" l="l" r="r" t="t"/>
              <a:pathLst>
                <a:path extrusionOk="0" h="298" w="299">
                  <a:moveTo>
                    <a:pt x="156" y="0"/>
                  </a:moveTo>
                  <a:cubicBezTo>
                    <a:pt x="60" y="0"/>
                    <a:pt x="1" y="71"/>
                    <a:pt x="1" y="155"/>
                  </a:cubicBezTo>
                  <a:cubicBezTo>
                    <a:pt x="1" y="238"/>
                    <a:pt x="72" y="298"/>
                    <a:pt x="156" y="298"/>
                  </a:cubicBezTo>
                  <a:cubicBezTo>
                    <a:pt x="239" y="298"/>
                    <a:pt x="298" y="226"/>
                    <a:pt x="298" y="155"/>
                  </a:cubicBezTo>
                  <a:cubicBezTo>
                    <a:pt x="298" y="71"/>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2985475" y="22560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3010775" y="2256050"/>
              <a:ext cx="7475" cy="7475"/>
            </a:xfrm>
            <a:custGeom>
              <a:rect b="b" l="l" r="r" t="t"/>
              <a:pathLst>
                <a:path extrusionOk="0" h="299" w="299">
                  <a:moveTo>
                    <a:pt x="156" y="1"/>
                  </a:moveTo>
                  <a:cubicBezTo>
                    <a:pt x="60" y="1"/>
                    <a:pt x="1" y="72"/>
                    <a:pt x="1" y="156"/>
                  </a:cubicBezTo>
                  <a:cubicBezTo>
                    <a:pt x="1" y="239"/>
                    <a:pt x="72" y="299"/>
                    <a:pt x="156" y="299"/>
                  </a:cubicBezTo>
                  <a:cubicBezTo>
                    <a:pt x="227" y="299"/>
                    <a:pt x="286" y="239"/>
                    <a:pt x="298" y="180"/>
                  </a:cubicBezTo>
                  <a:cubicBezTo>
                    <a:pt x="251" y="120"/>
                    <a:pt x="191" y="6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998275" y="2243275"/>
              <a:ext cx="7475" cy="7750"/>
            </a:xfrm>
            <a:custGeom>
              <a:rect b="b" l="l" r="r" t="t"/>
              <a:pathLst>
                <a:path extrusionOk="0" h="310" w="299">
                  <a:moveTo>
                    <a:pt x="132" y="0"/>
                  </a:moveTo>
                  <a:cubicBezTo>
                    <a:pt x="60" y="12"/>
                    <a:pt x="1" y="83"/>
                    <a:pt x="1" y="155"/>
                  </a:cubicBezTo>
                  <a:cubicBezTo>
                    <a:pt x="1" y="167"/>
                    <a:pt x="1" y="202"/>
                    <a:pt x="13" y="214"/>
                  </a:cubicBezTo>
                  <a:cubicBezTo>
                    <a:pt x="36" y="274"/>
                    <a:pt x="84" y="310"/>
                    <a:pt x="144" y="310"/>
                  </a:cubicBezTo>
                  <a:cubicBezTo>
                    <a:pt x="203" y="310"/>
                    <a:pt x="263" y="262"/>
                    <a:pt x="275" y="214"/>
                  </a:cubicBezTo>
                  <a:cubicBezTo>
                    <a:pt x="298" y="202"/>
                    <a:pt x="298" y="167"/>
                    <a:pt x="298" y="155"/>
                  </a:cubicBezTo>
                  <a:cubicBezTo>
                    <a:pt x="298" y="143"/>
                    <a:pt x="298" y="131"/>
                    <a:pt x="275" y="107"/>
                  </a:cubicBezTo>
                  <a:lnTo>
                    <a:pt x="191" y="24"/>
                  </a:lnTo>
                  <a:cubicBezTo>
                    <a:pt x="167" y="24"/>
                    <a:pt x="155"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3023575" y="2344775"/>
              <a:ext cx="7475" cy="3575"/>
            </a:xfrm>
            <a:custGeom>
              <a:rect b="b" l="l" r="r" t="t"/>
              <a:pathLst>
                <a:path extrusionOk="0" h="143" w="299">
                  <a:moveTo>
                    <a:pt x="144" y="0"/>
                  </a:moveTo>
                  <a:cubicBezTo>
                    <a:pt x="72" y="0"/>
                    <a:pt x="13" y="36"/>
                    <a:pt x="1" y="119"/>
                  </a:cubicBezTo>
                  <a:lnTo>
                    <a:pt x="1" y="143"/>
                  </a:lnTo>
                  <a:cubicBezTo>
                    <a:pt x="1" y="71"/>
                    <a:pt x="60" y="0"/>
                    <a:pt x="144" y="0"/>
                  </a:cubicBezTo>
                  <a:close/>
                  <a:moveTo>
                    <a:pt x="144" y="0"/>
                  </a:moveTo>
                  <a:cubicBezTo>
                    <a:pt x="215" y="0"/>
                    <a:pt x="298" y="71"/>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3001850" y="2344775"/>
              <a:ext cx="3900" cy="3575"/>
            </a:xfrm>
            <a:custGeom>
              <a:rect b="b" l="l" r="r" t="t"/>
              <a:pathLst>
                <a:path extrusionOk="0" h="143" w="156">
                  <a:moveTo>
                    <a:pt x="1" y="0"/>
                  </a:moveTo>
                  <a:cubicBezTo>
                    <a:pt x="72" y="0"/>
                    <a:pt x="155" y="71"/>
                    <a:pt x="155" y="143"/>
                  </a:cubicBezTo>
                  <a:cubicBezTo>
                    <a:pt x="155" y="71"/>
                    <a:pt x="9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3023575" y="23194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2998275" y="23194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2985475" y="2331975"/>
              <a:ext cx="7475" cy="7450"/>
            </a:xfrm>
            <a:custGeom>
              <a:rect b="b" l="l" r="r" t="t"/>
              <a:pathLst>
                <a:path extrusionOk="0" h="298" w="299">
                  <a:moveTo>
                    <a:pt x="155" y="0"/>
                  </a:moveTo>
                  <a:cubicBezTo>
                    <a:pt x="60" y="0"/>
                    <a:pt x="1" y="72"/>
                    <a:pt x="1" y="155"/>
                  </a:cubicBezTo>
                  <a:cubicBezTo>
                    <a:pt x="1" y="238"/>
                    <a:pt x="72" y="298"/>
                    <a:pt x="155" y="298"/>
                  </a:cubicBezTo>
                  <a:cubicBezTo>
                    <a:pt x="239" y="298"/>
                    <a:pt x="298" y="226"/>
                    <a:pt x="298" y="155"/>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3010775" y="2331975"/>
              <a:ext cx="7475" cy="7450"/>
            </a:xfrm>
            <a:custGeom>
              <a:rect b="b" l="l" r="r" t="t"/>
              <a:pathLst>
                <a:path extrusionOk="0" h="298" w="299">
                  <a:moveTo>
                    <a:pt x="156" y="0"/>
                  </a:moveTo>
                  <a:cubicBezTo>
                    <a:pt x="60" y="0"/>
                    <a:pt x="1" y="72"/>
                    <a:pt x="1" y="155"/>
                  </a:cubicBezTo>
                  <a:cubicBezTo>
                    <a:pt x="1" y="238"/>
                    <a:pt x="72" y="298"/>
                    <a:pt x="156" y="298"/>
                  </a:cubicBezTo>
                  <a:cubicBezTo>
                    <a:pt x="239" y="298"/>
                    <a:pt x="298" y="226"/>
                    <a:pt x="298" y="155"/>
                  </a:cubicBezTo>
                  <a:cubicBezTo>
                    <a:pt x="298" y="72"/>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2985475" y="23066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3010775" y="2306675"/>
              <a:ext cx="7475" cy="7450"/>
            </a:xfrm>
            <a:custGeom>
              <a:rect b="b" l="l" r="r" t="t"/>
              <a:pathLst>
                <a:path extrusionOk="0" h="298" w="299">
                  <a:moveTo>
                    <a:pt x="156" y="0"/>
                  </a:moveTo>
                  <a:cubicBezTo>
                    <a:pt x="60" y="0"/>
                    <a:pt x="1" y="71"/>
                    <a:pt x="1" y="155"/>
                  </a:cubicBezTo>
                  <a:cubicBezTo>
                    <a:pt x="1" y="238"/>
                    <a:pt x="72" y="298"/>
                    <a:pt x="156" y="298"/>
                  </a:cubicBezTo>
                  <a:cubicBezTo>
                    <a:pt x="239" y="298"/>
                    <a:pt x="298" y="226"/>
                    <a:pt x="298" y="155"/>
                  </a:cubicBezTo>
                  <a:cubicBezTo>
                    <a:pt x="298" y="71"/>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3023575" y="2294150"/>
              <a:ext cx="7475" cy="7475"/>
            </a:xfrm>
            <a:custGeom>
              <a:rect b="b" l="l" r="r" t="t"/>
              <a:pathLst>
                <a:path extrusionOk="0" h="299" w="299">
                  <a:moveTo>
                    <a:pt x="144" y="1"/>
                  </a:moveTo>
                  <a:cubicBezTo>
                    <a:pt x="60" y="1"/>
                    <a:pt x="1" y="72"/>
                    <a:pt x="1" y="144"/>
                  </a:cubicBezTo>
                  <a:cubicBezTo>
                    <a:pt x="1" y="239"/>
                    <a:pt x="72" y="299"/>
                    <a:pt x="144" y="299"/>
                  </a:cubicBezTo>
                  <a:cubicBezTo>
                    <a:pt x="239" y="299"/>
                    <a:pt x="298" y="215"/>
                    <a:pt x="298" y="144"/>
                  </a:cubicBezTo>
                  <a:cubicBezTo>
                    <a:pt x="298" y="72"/>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2998275" y="2294150"/>
              <a:ext cx="7475" cy="7475"/>
            </a:xfrm>
            <a:custGeom>
              <a:rect b="b" l="l" r="r" t="t"/>
              <a:pathLst>
                <a:path extrusionOk="0" h="299" w="299">
                  <a:moveTo>
                    <a:pt x="144" y="1"/>
                  </a:moveTo>
                  <a:cubicBezTo>
                    <a:pt x="60" y="1"/>
                    <a:pt x="1" y="72"/>
                    <a:pt x="1" y="144"/>
                  </a:cubicBezTo>
                  <a:cubicBezTo>
                    <a:pt x="1" y="239"/>
                    <a:pt x="72" y="299"/>
                    <a:pt x="144" y="299"/>
                  </a:cubicBezTo>
                  <a:cubicBezTo>
                    <a:pt x="239" y="299"/>
                    <a:pt x="298" y="215"/>
                    <a:pt x="298" y="144"/>
                  </a:cubicBezTo>
                  <a:cubicBezTo>
                    <a:pt x="298" y="72"/>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3023575" y="2395650"/>
              <a:ext cx="7475" cy="3600"/>
            </a:xfrm>
            <a:custGeom>
              <a:rect b="b" l="l" r="r" t="t"/>
              <a:pathLst>
                <a:path extrusionOk="0" h="144" w="299">
                  <a:moveTo>
                    <a:pt x="144" y="1"/>
                  </a:moveTo>
                  <a:lnTo>
                    <a:pt x="144" y="1"/>
                  </a:lnTo>
                  <a:cubicBezTo>
                    <a:pt x="93" y="1"/>
                    <a:pt x="50" y="23"/>
                    <a:pt x="25" y="60"/>
                  </a:cubicBezTo>
                  <a:lnTo>
                    <a:pt x="25" y="60"/>
                  </a:lnTo>
                  <a:cubicBezTo>
                    <a:pt x="52" y="23"/>
                    <a:pt x="95" y="1"/>
                    <a:pt x="144" y="1"/>
                  </a:cubicBezTo>
                  <a:close/>
                  <a:moveTo>
                    <a:pt x="25" y="60"/>
                  </a:moveTo>
                  <a:cubicBezTo>
                    <a:pt x="13" y="77"/>
                    <a:pt x="4" y="97"/>
                    <a:pt x="1" y="120"/>
                  </a:cubicBezTo>
                  <a:lnTo>
                    <a:pt x="1" y="144"/>
                  </a:lnTo>
                  <a:cubicBezTo>
                    <a:pt x="1" y="112"/>
                    <a:pt x="10" y="83"/>
                    <a:pt x="25" y="60"/>
                  </a:cubicBezTo>
                  <a:close/>
                  <a:moveTo>
                    <a:pt x="144" y="1"/>
                  </a:moveTo>
                  <a:lnTo>
                    <a:pt x="144" y="1"/>
                  </a:lnTo>
                  <a:cubicBezTo>
                    <a:pt x="215" y="1"/>
                    <a:pt x="298" y="61"/>
                    <a:pt x="298" y="144"/>
                  </a:cubicBezTo>
                  <a:cubicBezTo>
                    <a:pt x="298"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2998275" y="2395650"/>
              <a:ext cx="7475" cy="3600"/>
            </a:xfrm>
            <a:custGeom>
              <a:rect b="b" l="l" r="r" t="t"/>
              <a:pathLst>
                <a:path extrusionOk="0" h="144" w="299">
                  <a:moveTo>
                    <a:pt x="144" y="1"/>
                  </a:moveTo>
                  <a:cubicBezTo>
                    <a:pt x="60" y="1"/>
                    <a:pt x="1" y="61"/>
                    <a:pt x="1" y="144"/>
                  </a:cubicBezTo>
                  <a:cubicBezTo>
                    <a:pt x="1" y="72"/>
                    <a:pt x="60" y="1"/>
                    <a:pt x="144" y="1"/>
                  </a:cubicBezTo>
                  <a:close/>
                  <a:moveTo>
                    <a:pt x="144" y="1"/>
                  </a:moveTo>
                  <a:cubicBezTo>
                    <a:pt x="215" y="1"/>
                    <a:pt x="298" y="61"/>
                    <a:pt x="298" y="144"/>
                  </a:cubicBezTo>
                  <a:cubicBezTo>
                    <a:pt x="298"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3023575" y="2370350"/>
              <a:ext cx="7475" cy="7475"/>
            </a:xfrm>
            <a:custGeom>
              <a:rect b="b" l="l" r="r" t="t"/>
              <a:pathLst>
                <a:path extrusionOk="0" h="299" w="299">
                  <a:moveTo>
                    <a:pt x="144" y="1"/>
                  </a:moveTo>
                  <a:cubicBezTo>
                    <a:pt x="60" y="1"/>
                    <a:pt x="1" y="72"/>
                    <a:pt x="1" y="144"/>
                  </a:cubicBezTo>
                  <a:cubicBezTo>
                    <a:pt x="1" y="239"/>
                    <a:pt x="72" y="299"/>
                    <a:pt x="144" y="299"/>
                  </a:cubicBezTo>
                  <a:cubicBezTo>
                    <a:pt x="239" y="299"/>
                    <a:pt x="298" y="227"/>
                    <a:pt x="298" y="144"/>
                  </a:cubicBezTo>
                  <a:cubicBezTo>
                    <a:pt x="298" y="60"/>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2998275" y="2370350"/>
              <a:ext cx="7475" cy="7475"/>
            </a:xfrm>
            <a:custGeom>
              <a:rect b="b" l="l" r="r" t="t"/>
              <a:pathLst>
                <a:path extrusionOk="0" h="299" w="299">
                  <a:moveTo>
                    <a:pt x="144" y="1"/>
                  </a:moveTo>
                  <a:cubicBezTo>
                    <a:pt x="60" y="1"/>
                    <a:pt x="1" y="72"/>
                    <a:pt x="1" y="144"/>
                  </a:cubicBezTo>
                  <a:cubicBezTo>
                    <a:pt x="1" y="239"/>
                    <a:pt x="72" y="299"/>
                    <a:pt x="144" y="299"/>
                  </a:cubicBezTo>
                  <a:cubicBezTo>
                    <a:pt x="239" y="299"/>
                    <a:pt x="298" y="227"/>
                    <a:pt x="298" y="144"/>
                  </a:cubicBezTo>
                  <a:cubicBezTo>
                    <a:pt x="298" y="60"/>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985475" y="23828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3010775" y="23828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985475" y="2357550"/>
              <a:ext cx="7475" cy="7475"/>
            </a:xfrm>
            <a:custGeom>
              <a:rect b="b" l="l" r="r" t="t"/>
              <a:pathLst>
                <a:path extrusionOk="0" h="299" w="299">
                  <a:moveTo>
                    <a:pt x="155" y="1"/>
                  </a:moveTo>
                  <a:cubicBezTo>
                    <a:pt x="60" y="1"/>
                    <a:pt x="1" y="84"/>
                    <a:pt x="1" y="156"/>
                  </a:cubicBezTo>
                  <a:cubicBezTo>
                    <a:pt x="1" y="239"/>
                    <a:pt x="72" y="299"/>
                    <a:pt x="155" y="299"/>
                  </a:cubicBezTo>
                  <a:cubicBezTo>
                    <a:pt x="239" y="299"/>
                    <a:pt x="298" y="227"/>
                    <a:pt x="298" y="156"/>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010775" y="2357550"/>
              <a:ext cx="7475" cy="7475"/>
            </a:xfrm>
            <a:custGeom>
              <a:rect b="b" l="l" r="r" t="t"/>
              <a:pathLst>
                <a:path extrusionOk="0" h="299" w="299">
                  <a:moveTo>
                    <a:pt x="156" y="1"/>
                  </a:moveTo>
                  <a:cubicBezTo>
                    <a:pt x="60" y="1"/>
                    <a:pt x="1" y="84"/>
                    <a:pt x="1" y="156"/>
                  </a:cubicBezTo>
                  <a:cubicBezTo>
                    <a:pt x="1" y="239"/>
                    <a:pt x="72" y="299"/>
                    <a:pt x="156" y="299"/>
                  </a:cubicBezTo>
                  <a:cubicBezTo>
                    <a:pt x="239" y="299"/>
                    <a:pt x="298" y="227"/>
                    <a:pt x="298" y="156"/>
                  </a:cubicBezTo>
                  <a:cubicBezTo>
                    <a:pt x="298" y="61"/>
                    <a:pt x="227"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023575" y="23447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998275" y="23447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14"/>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3023575" y="2446275"/>
              <a:ext cx="7475" cy="3575"/>
            </a:xfrm>
            <a:custGeom>
              <a:rect b="b" l="l" r="r" t="t"/>
              <a:pathLst>
                <a:path extrusionOk="0" h="143" w="299">
                  <a:moveTo>
                    <a:pt x="144" y="0"/>
                  </a:moveTo>
                  <a:cubicBezTo>
                    <a:pt x="93" y="0"/>
                    <a:pt x="50" y="22"/>
                    <a:pt x="25" y="59"/>
                  </a:cubicBezTo>
                  <a:lnTo>
                    <a:pt x="25" y="59"/>
                  </a:lnTo>
                  <a:cubicBezTo>
                    <a:pt x="52" y="22"/>
                    <a:pt x="95" y="0"/>
                    <a:pt x="144" y="0"/>
                  </a:cubicBezTo>
                  <a:close/>
                  <a:moveTo>
                    <a:pt x="25" y="59"/>
                  </a:moveTo>
                  <a:cubicBezTo>
                    <a:pt x="13" y="76"/>
                    <a:pt x="4" y="96"/>
                    <a:pt x="1" y="119"/>
                  </a:cubicBezTo>
                  <a:lnTo>
                    <a:pt x="1" y="143"/>
                  </a:lnTo>
                  <a:cubicBezTo>
                    <a:pt x="1" y="111"/>
                    <a:pt x="10" y="82"/>
                    <a:pt x="25" y="59"/>
                  </a:cubicBezTo>
                  <a:close/>
                  <a:moveTo>
                    <a:pt x="144" y="0"/>
                  </a:moveTo>
                  <a:lnTo>
                    <a:pt x="144" y="0"/>
                  </a:lnTo>
                  <a:cubicBezTo>
                    <a:pt x="215" y="0"/>
                    <a:pt x="298" y="60"/>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98275" y="2446275"/>
              <a:ext cx="7475" cy="3575"/>
            </a:xfrm>
            <a:custGeom>
              <a:rect b="b" l="l" r="r" t="t"/>
              <a:pathLst>
                <a:path extrusionOk="0" h="143" w="299">
                  <a:moveTo>
                    <a:pt x="144" y="0"/>
                  </a:moveTo>
                  <a:cubicBezTo>
                    <a:pt x="60" y="0"/>
                    <a:pt x="1" y="60"/>
                    <a:pt x="1" y="143"/>
                  </a:cubicBezTo>
                  <a:cubicBezTo>
                    <a:pt x="1" y="71"/>
                    <a:pt x="60" y="0"/>
                    <a:pt x="144" y="0"/>
                  </a:cubicBezTo>
                  <a:close/>
                  <a:moveTo>
                    <a:pt x="144" y="0"/>
                  </a:moveTo>
                  <a:cubicBezTo>
                    <a:pt x="215" y="0"/>
                    <a:pt x="298" y="60"/>
                    <a:pt x="298" y="143"/>
                  </a:cubicBezTo>
                  <a:cubicBezTo>
                    <a:pt x="298"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023575" y="2420975"/>
              <a:ext cx="7475" cy="7450"/>
            </a:xfrm>
            <a:custGeom>
              <a:rect b="b" l="l" r="r" t="t"/>
              <a:pathLst>
                <a:path extrusionOk="0" h="298" w="299">
                  <a:moveTo>
                    <a:pt x="144" y="0"/>
                  </a:moveTo>
                  <a:cubicBezTo>
                    <a:pt x="60" y="0"/>
                    <a:pt x="1" y="71"/>
                    <a:pt x="1" y="143"/>
                  </a:cubicBezTo>
                  <a:cubicBezTo>
                    <a:pt x="1" y="226"/>
                    <a:pt x="72" y="298"/>
                    <a:pt x="144" y="298"/>
                  </a:cubicBezTo>
                  <a:cubicBezTo>
                    <a:pt x="239" y="298"/>
                    <a:pt x="298" y="226"/>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2998275" y="2420975"/>
              <a:ext cx="7475" cy="7450"/>
            </a:xfrm>
            <a:custGeom>
              <a:rect b="b" l="l" r="r" t="t"/>
              <a:pathLst>
                <a:path extrusionOk="0" h="298" w="299">
                  <a:moveTo>
                    <a:pt x="144" y="0"/>
                  </a:moveTo>
                  <a:cubicBezTo>
                    <a:pt x="60" y="0"/>
                    <a:pt x="1" y="71"/>
                    <a:pt x="1" y="143"/>
                  </a:cubicBezTo>
                  <a:cubicBezTo>
                    <a:pt x="1" y="226"/>
                    <a:pt x="72" y="298"/>
                    <a:pt x="144" y="298"/>
                  </a:cubicBezTo>
                  <a:cubicBezTo>
                    <a:pt x="239" y="298"/>
                    <a:pt x="298" y="226"/>
                    <a:pt x="298" y="143"/>
                  </a:cubicBezTo>
                  <a:cubicBezTo>
                    <a:pt x="298" y="71"/>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2985475" y="24334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010775" y="24334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985475" y="24081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3010775" y="24081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3023575" y="2395650"/>
              <a:ext cx="7475" cy="7475"/>
            </a:xfrm>
            <a:custGeom>
              <a:rect b="b" l="l" r="r" t="t"/>
              <a:pathLst>
                <a:path extrusionOk="0" h="299" w="299">
                  <a:moveTo>
                    <a:pt x="144" y="1"/>
                  </a:moveTo>
                  <a:cubicBezTo>
                    <a:pt x="60" y="1"/>
                    <a:pt x="1" y="72"/>
                    <a:pt x="1" y="144"/>
                  </a:cubicBezTo>
                  <a:cubicBezTo>
                    <a:pt x="1" y="168"/>
                    <a:pt x="1" y="191"/>
                    <a:pt x="13" y="203"/>
                  </a:cubicBezTo>
                  <a:cubicBezTo>
                    <a:pt x="36" y="263"/>
                    <a:pt x="84" y="299"/>
                    <a:pt x="144" y="299"/>
                  </a:cubicBezTo>
                  <a:cubicBezTo>
                    <a:pt x="203" y="299"/>
                    <a:pt x="263" y="251"/>
                    <a:pt x="275" y="203"/>
                  </a:cubicBezTo>
                  <a:cubicBezTo>
                    <a:pt x="298" y="191"/>
                    <a:pt x="298" y="168"/>
                    <a:pt x="298" y="144"/>
                  </a:cubicBezTo>
                  <a:cubicBezTo>
                    <a:pt x="298" y="61"/>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2998275" y="2395650"/>
              <a:ext cx="7475" cy="7475"/>
            </a:xfrm>
            <a:custGeom>
              <a:rect b="b" l="l" r="r" t="t"/>
              <a:pathLst>
                <a:path extrusionOk="0" h="299" w="299">
                  <a:moveTo>
                    <a:pt x="144" y="1"/>
                  </a:moveTo>
                  <a:cubicBezTo>
                    <a:pt x="60" y="1"/>
                    <a:pt x="1" y="72"/>
                    <a:pt x="1" y="144"/>
                  </a:cubicBezTo>
                  <a:cubicBezTo>
                    <a:pt x="1" y="168"/>
                    <a:pt x="1" y="191"/>
                    <a:pt x="13" y="203"/>
                  </a:cubicBezTo>
                  <a:cubicBezTo>
                    <a:pt x="36" y="263"/>
                    <a:pt x="84" y="299"/>
                    <a:pt x="144" y="299"/>
                  </a:cubicBezTo>
                  <a:cubicBezTo>
                    <a:pt x="203" y="299"/>
                    <a:pt x="263" y="251"/>
                    <a:pt x="275" y="203"/>
                  </a:cubicBezTo>
                  <a:cubicBezTo>
                    <a:pt x="298" y="191"/>
                    <a:pt x="298" y="168"/>
                    <a:pt x="298" y="144"/>
                  </a:cubicBezTo>
                  <a:cubicBezTo>
                    <a:pt x="298" y="61"/>
                    <a:pt x="215"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3023575" y="2496875"/>
              <a:ext cx="7475" cy="3575"/>
            </a:xfrm>
            <a:custGeom>
              <a:rect b="b" l="l" r="r" t="t"/>
              <a:pathLst>
                <a:path extrusionOk="0" h="143" w="299">
                  <a:moveTo>
                    <a:pt x="144" y="0"/>
                  </a:moveTo>
                  <a:cubicBezTo>
                    <a:pt x="93" y="0"/>
                    <a:pt x="50" y="22"/>
                    <a:pt x="25" y="59"/>
                  </a:cubicBezTo>
                  <a:lnTo>
                    <a:pt x="25" y="59"/>
                  </a:lnTo>
                  <a:cubicBezTo>
                    <a:pt x="52" y="22"/>
                    <a:pt x="95" y="0"/>
                    <a:pt x="144" y="0"/>
                  </a:cubicBezTo>
                  <a:close/>
                  <a:moveTo>
                    <a:pt x="25" y="59"/>
                  </a:moveTo>
                  <a:lnTo>
                    <a:pt x="25" y="59"/>
                  </a:lnTo>
                  <a:cubicBezTo>
                    <a:pt x="13" y="76"/>
                    <a:pt x="4" y="96"/>
                    <a:pt x="1" y="119"/>
                  </a:cubicBezTo>
                  <a:lnTo>
                    <a:pt x="1" y="143"/>
                  </a:lnTo>
                  <a:cubicBezTo>
                    <a:pt x="1" y="111"/>
                    <a:pt x="10" y="82"/>
                    <a:pt x="25" y="59"/>
                  </a:cubicBezTo>
                  <a:close/>
                  <a:moveTo>
                    <a:pt x="144" y="0"/>
                  </a:moveTo>
                  <a:lnTo>
                    <a:pt x="144" y="0"/>
                  </a:lnTo>
                  <a:cubicBezTo>
                    <a:pt x="215" y="0"/>
                    <a:pt x="298" y="60"/>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998275" y="2496875"/>
              <a:ext cx="7475" cy="3575"/>
            </a:xfrm>
            <a:custGeom>
              <a:rect b="b" l="l" r="r" t="t"/>
              <a:pathLst>
                <a:path extrusionOk="0" h="143" w="299">
                  <a:moveTo>
                    <a:pt x="144" y="0"/>
                  </a:moveTo>
                  <a:cubicBezTo>
                    <a:pt x="60" y="0"/>
                    <a:pt x="1" y="60"/>
                    <a:pt x="1" y="143"/>
                  </a:cubicBezTo>
                  <a:cubicBezTo>
                    <a:pt x="1" y="72"/>
                    <a:pt x="60" y="0"/>
                    <a:pt x="144" y="0"/>
                  </a:cubicBezTo>
                  <a:close/>
                  <a:moveTo>
                    <a:pt x="144" y="0"/>
                  </a:moveTo>
                  <a:cubicBezTo>
                    <a:pt x="215" y="0"/>
                    <a:pt x="298" y="60"/>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23575" y="24715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2998275" y="24715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2985475" y="24840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3010775" y="24840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2985475" y="24587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10775" y="2458775"/>
              <a:ext cx="7475" cy="7450"/>
            </a:xfrm>
            <a:custGeom>
              <a:rect b="b" l="l" r="r" t="t"/>
              <a:pathLst>
                <a:path extrusionOk="0" h="298" w="299">
                  <a:moveTo>
                    <a:pt x="156" y="0"/>
                  </a:moveTo>
                  <a:cubicBezTo>
                    <a:pt x="60" y="0"/>
                    <a:pt x="1" y="83"/>
                    <a:pt x="1" y="155"/>
                  </a:cubicBezTo>
                  <a:cubicBezTo>
                    <a:pt x="1" y="238"/>
                    <a:pt x="72" y="298"/>
                    <a:pt x="156" y="298"/>
                  </a:cubicBezTo>
                  <a:cubicBezTo>
                    <a:pt x="239" y="298"/>
                    <a:pt x="298" y="226"/>
                    <a:pt x="298" y="155"/>
                  </a:cubicBezTo>
                  <a:cubicBezTo>
                    <a:pt x="298" y="60"/>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023575" y="24462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998275" y="2446275"/>
              <a:ext cx="7475" cy="7450"/>
            </a:xfrm>
            <a:custGeom>
              <a:rect b="b" l="l" r="r" t="t"/>
              <a:pathLst>
                <a:path extrusionOk="0" h="298" w="299">
                  <a:moveTo>
                    <a:pt x="144" y="0"/>
                  </a:moveTo>
                  <a:cubicBezTo>
                    <a:pt x="60" y="0"/>
                    <a:pt x="1" y="71"/>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023575" y="2547475"/>
              <a:ext cx="7475" cy="3600"/>
            </a:xfrm>
            <a:custGeom>
              <a:rect b="b" l="l" r="r" t="t"/>
              <a:pathLst>
                <a:path extrusionOk="0" h="144" w="299">
                  <a:moveTo>
                    <a:pt x="144" y="0"/>
                  </a:moveTo>
                  <a:cubicBezTo>
                    <a:pt x="72" y="0"/>
                    <a:pt x="13" y="48"/>
                    <a:pt x="1" y="119"/>
                  </a:cubicBezTo>
                  <a:lnTo>
                    <a:pt x="1" y="143"/>
                  </a:lnTo>
                  <a:cubicBezTo>
                    <a:pt x="1" y="72"/>
                    <a:pt x="60" y="0"/>
                    <a:pt x="144" y="0"/>
                  </a:cubicBezTo>
                  <a:close/>
                  <a:moveTo>
                    <a:pt x="144" y="0"/>
                  </a:moveTo>
                  <a:cubicBezTo>
                    <a:pt x="215" y="0"/>
                    <a:pt x="298" y="72"/>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001850" y="2547475"/>
              <a:ext cx="3900" cy="3600"/>
            </a:xfrm>
            <a:custGeom>
              <a:rect b="b" l="l" r="r" t="t"/>
              <a:pathLst>
                <a:path extrusionOk="0" h="144" w="156">
                  <a:moveTo>
                    <a:pt x="1" y="0"/>
                  </a:moveTo>
                  <a:cubicBezTo>
                    <a:pt x="72" y="0"/>
                    <a:pt x="155" y="72"/>
                    <a:pt x="155" y="143"/>
                  </a:cubicBezTo>
                  <a:cubicBezTo>
                    <a:pt x="155" y="72"/>
                    <a:pt x="9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023575" y="25221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98275" y="25221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985475" y="25346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10775" y="25346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2985475" y="25093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010775" y="25093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023575" y="24968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2998275" y="24968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60"/>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023575" y="2598075"/>
              <a:ext cx="7475" cy="3600"/>
            </a:xfrm>
            <a:custGeom>
              <a:rect b="b" l="l" r="r" t="t"/>
              <a:pathLst>
                <a:path extrusionOk="0" h="144" w="299">
                  <a:moveTo>
                    <a:pt x="144" y="0"/>
                  </a:moveTo>
                  <a:cubicBezTo>
                    <a:pt x="72" y="0"/>
                    <a:pt x="13" y="48"/>
                    <a:pt x="1" y="119"/>
                  </a:cubicBezTo>
                  <a:lnTo>
                    <a:pt x="1" y="143"/>
                  </a:lnTo>
                  <a:cubicBezTo>
                    <a:pt x="1" y="72"/>
                    <a:pt x="60" y="0"/>
                    <a:pt x="144" y="0"/>
                  </a:cubicBezTo>
                  <a:close/>
                  <a:moveTo>
                    <a:pt x="144" y="0"/>
                  </a:moveTo>
                  <a:cubicBezTo>
                    <a:pt x="215" y="0"/>
                    <a:pt x="298" y="72"/>
                    <a:pt x="298" y="143"/>
                  </a:cubicBezTo>
                  <a:cubicBezTo>
                    <a:pt x="298"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001850" y="2598075"/>
              <a:ext cx="3900" cy="3600"/>
            </a:xfrm>
            <a:custGeom>
              <a:rect b="b" l="l" r="r" t="t"/>
              <a:pathLst>
                <a:path extrusionOk="0" h="144" w="156">
                  <a:moveTo>
                    <a:pt x="1" y="0"/>
                  </a:moveTo>
                  <a:cubicBezTo>
                    <a:pt x="72" y="0"/>
                    <a:pt x="155" y="72"/>
                    <a:pt x="155" y="143"/>
                  </a:cubicBezTo>
                  <a:cubicBezTo>
                    <a:pt x="155" y="72"/>
                    <a:pt x="9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023575" y="2572775"/>
              <a:ext cx="7475" cy="7450"/>
            </a:xfrm>
            <a:custGeom>
              <a:rect b="b" l="l" r="r" t="t"/>
              <a:pathLst>
                <a:path extrusionOk="0" h="298" w="299">
                  <a:moveTo>
                    <a:pt x="144" y="0"/>
                  </a:moveTo>
                  <a:cubicBezTo>
                    <a:pt x="60" y="0"/>
                    <a:pt x="1" y="72"/>
                    <a:pt x="1" y="143"/>
                  </a:cubicBezTo>
                  <a:cubicBezTo>
                    <a:pt x="1" y="226"/>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2998275" y="2572775"/>
              <a:ext cx="7475" cy="7450"/>
            </a:xfrm>
            <a:custGeom>
              <a:rect b="b" l="l" r="r" t="t"/>
              <a:pathLst>
                <a:path extrusionOk="0" h="298" w="299">
                  <a:moveTo>
                    <a:pt x="144" y="0"/>
                  </a:moveTo>
                  <a:cubicBezTo>
                    <a:pt x="60" y="0"/>
                    <a:pt x="1" y="72"/>
                    <a:pt x="1" y="143"/>
                  </a:cubicBezTo>
                  <a:cubicBezTo>
                    <a:pt x="1" y="226"/>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2985475" y="25852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010775" y="25852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2985475" y="25599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3010775" y="25599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6"/>
                    <a:pt x="298" y="155"/>
                  </a:cubicBezTo>
                  <a:cubicBezTo>
                    <a:pt x="298" y="84"/>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023575" y="2547475"/>
              <a:ext cx="7475" cy="7450"/>
            </a:xfrm>
            <a:custGeom>
              <a:rect b="b" l="l" r="r" t="t"/>
              <a:pathLst>
                <a:path extrusionOk="0" h="298" w="299">
                  <a:moveTo>
                    <a:pt x="144" y="0"/>
                  </a:moveTo>
                  <a:cubicBezTo>
                    <a:pt x="60" y="0"/>
                    <a:pt x="1" y="72"/>
                    <a:pt x="1" y="143"/>
                  </a:cubicBezTo>
                  <a:cubicBezTo>
                    <a:pt x="1" y="167"/>
                    <a:pt x="1" y="191"/>
                    <a:pt x="13" y="203"/>
                  </a:cubicBezTo>
                  <a:cubicBezTo>
                    <a:pt x="36" y="262"/>
                    <a:pt x="84" y="298"/>
                    <a:pt x="144" y="298"/>
                  </a:cubicBezTo>
                  <a:cubicBezTo>
                    <a:pt x="203" y="298"/>
                    <a:pt x="263" y="250"/>
                    <a:pt x="275" y="203"/>
                  </a:cubicBezTo>
                  <a:cubicBezTo>
                    <a:pt x="298" y="191"/>
                    <a:pt x="298" y="167"/>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2998275" y="2547475"/>
              <a:ext cx="7475" cy="7450"/>
            </a:xfrm>
            <a:custGeom>
              <a:rect b="b" l="l" r="r" t="t"/>
              <a:pathLst>
                <a:path extrusionOk="0" h="298" w="299">
                  <a:moveTo>
                    <a:pt x="144" y="0"/>
                  </a:moveTo>
                  <a:cubicBezTo>
                    <a:pt x="60" y="0"/>
                    <a:pt x="1" y="72"/>
                    <a:pt x="1" y="143"/>
                  </a:cubicBezTo>
                  <a:cubicBezTo>
                    <a:pt x="1" y="167"/>
                    <a:pt x="1" y="191"/>
                    <a:pt x="13" y="203"/>
                  </a:cubicBezTo>
                  <a:cubicBezTo>
                    <a:pt x="36" y="262"/>
                    <a:pt x="84" y="298"/>
                    <a:pt x="144" y="298"/>
                  </a:cubicBezTo>
                  <a:cubicBezTo>
                    <a:pt x="203" y="298"/>
                    <a:pt x="263" y="250"/>
                    <a:pt x="275" y="203"/>
                  </a:cubicBezTo>
                  <a:cubicBezTo>
                    <a:pt x="298" y="191"/>
                    <a:pt x="298" y="167"/>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2998275" y="2648925"/>
              <a:ext cx="5100" cy="3925"/>
            </a:xfrm>
            <a:custGeom>
              <a:rect b="b" l="l" r="r" t="t"/>
              <a:pathLst>
                <a:path extrusionOk="0" h="157" w="204">
                  <a:moveTo>
                    <a:pt x="144" y="2"/>
                  </a:moveTo>
                  <a:cubicBezTo>
                    <a:pt x="155" y="2"/>
                    <a:pt x="191" y="2"/>
                    <a:pt x="203" y="14"/>
                  </a:cubicBezTo>
                  <a:cubicBezTo>
                    <a:pt x="191" y="2"/>
                    <a:pt x="179" y="2"/>
                    <a:pt x="144" y="2"/>
                  </a:cubicBezTo>
                  <a:close/>
                  <a:moveTo>
                    <a:pt x="126" y="1"/>
                  </a:moveTo>
                  <a:cubicBezTo>
                    <a:pt x="52" y="1"/>
                    <a:pt x="1" y="69"/>
                    <a:pt x="1" y="157"/>
                  </a:cubicBezTo>
                  <a:cubicBezTo>
                    <a:pt x="1" y="62"/>
                    <a:pt x="72" y="2"/>
                    <a:pt x="144" y="2"/>
                  </a:cubicBezTo>
                  <a:cubicBezTo>
                    <a:pt x="137" y="1"/>
                    <a:pt x="131"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024475" y="2624550"/>
              <a:ext cx="25" cy="25"/>
            </a:xfrm>
            <a:custGeom>
              <a:rect b="b" l="l" r="r" t="t"/>
              <a:pathLst>
                <a:path extrusionOk="0" h="1" w="1">
                  <a:moveTo>
                    <a:pt x="0" y="1"/>
                  </a:move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2998275" y="26233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2985475" y="26358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010775" y="2636375"/>
              <a:ext cx="4500" cy="4875"/>
            </a:xfrm>
            <a:custGeom>
              <a:rect b="b" l="l" r="r" t="t"/>
              <a:pathLst>
                <a:path extrusionOk="0" h="195" w="180">
                  <a:moveTo>
                    <a:pt x="123" y="0"/>
                  </a:moveTo>
                  <a:cubicBezTo>
                    <a:pt x="47" y="0"/>
                    <a:pt x="1" y="74"/>
                    <a:pt x="1" y="147"/>
                  </a:cubicBezTo>
                  <a:cubicBezTo>
                    <a:pt x="1" y="159"/>
                    <a:pt x="1" y="183"/>
                    <a:pt x="13" y="195"/>
                  </a:cubicBezTo>
                  <a:cubicBezTo>
                    <a:pt x="72" y="135"/>
                    <a:pt x="132" y="64"/>
                    <a:pt x="179" y="4"/>
                  </a:cubicBezTo>
                  <a:lnTo>
                    <a:pt x="156" y="4"/>
                  </a:lnTo>
                  <a:cubicBezTo>
                    <a:pt x="144" y="1"/>
                    <a:pt x="134" y="0"/>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2985475" y="26105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010775" y="2610575"/>
              <a:ext cx="7475" cy="7450"/>
            </a:xfrm>
            <a:custGeom>
              <a:rect b="b" l="l" r="r" t="t"/>
              <a:pathLst>
                <a:path extrusionOk="0" h="298" w="299">
                  <a:moveTo>
                    <a:pt x="156" y="0"/>
                  </a:moveTo>
                  <a:cubicBezTo>
                    <a:pt x="60" y="0"/>
                    <a:pt x="1" y="84"/>
                    <a:pt x="1" y="155"/>
                  </a:cubicBezTo>
                  <a:cubicBezTo>
                    <a:pt x="1" y="238"/>
                    <a:pt x="72" y="298"/>
                    <a:pt x="156" y="298"/>
                  </a:cubicBezTo>
                  <a:cubicBezTo>
                    <a:pt x="239" y="298"/>
                    <a:pt x="298" y="227"/>
                    <a:pt x="298" y="155"/>
                  </a:cubicBezTo>
                  <a:cubicBezTo>
                    <a:pt x="298" y="84"/>
                    <a:pt x="227"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023575" y="25980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2998275" y="2598075"/>
              <a:ext cx="7475" cy="7450"/>
            </a:xfrm>
            <a:custGeom>
              <a:rect b="b" l="l" r="r" t="t"/>
              <a:pathLst>
                <a:path extrusionOk="0" h="298" w="299">
                  <a:moveTo>
                    <a:pt x="144" y="0"/>
                  </a:moveTo>
                  <a:cubicBezTo>
                    <a:pt x="60" y="0"/>
                    <a:pt x="1" y="72"/>
                    <a:pt x="1" y="143"/>
                  </a:cubicBezTo>
                  <a:cubicBezTo>
                    <a:pt x="1" y="238"/>
                    <a:pt x="72" y="298"/>
                    <a:pt x="144" y="298"/>
                  </a:cubicBezTo>
                  <a:cubicBezTo>
                    <a:pt x="239" y="298"/>
                    <a:pt x="298" y="226"/>
                    <a:pt x="298" y="143"/>
                  </a:cubicBezTo>
                  <a:cubicBezTo>
                    <a:pt x="298" y="72"/>
                    <a:pt x="215"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2985475" y="2661675"/>
              <a:ext cx="5675" cy="4875"/>
            </a:xfrm>
            <a:custGeom>
              <a:rect b="b" l="l" r="r" t="t"/>
              <a:pathLst>
                <a:path extrusionOk="0" h="195" w="227">
                  <a:moveTo>
                    <a:pt x="131" y="0"/>
                  </a:moveTo>
                  <a:cubicBezTo>
                    <a:pt x="47" y="0"/>
                    <a:pt x="1" y="74"/>
                    <a:pt x="1" y="147"/>
                  </a:cubicBezTo>
                  <a:cubicBezTo>
                    <a:pt x="1" y="159"/>
                    <a:pt x="1" y="183"/>
                    <a:pt x="13" y="195"/>
                  </a:cubicBezTo>
                  <a:cubicBezTo>
                    <a:pt x="96" y="135"/>
                    <a:pt x="155" y="76"/>
                    <a:pt x="227" y="16"/>
                  </a:cubicBezTo>
                  <a:cubicBezTo>
                    <a:pt x="215" y="4"/>
                    <a:pt x="179" y="4"/>
                    <a:pt x="167" y="4"/>
                  </a:cubicBezTo>
                  <a:cubicBezTo>
                    <a:pt x="155" y="1"/>
                    <a:pt x="143"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2998275" y="2648925"/>
              <a:ext cx="5100" cy="5725"/>
            </a:xfrm>
            <a:custGeom>
              <a:rect b="b" l="l" r="r" t="t"/>
              <a:pathLst>
                <a:path extrusionOk="0" h="229" w="204">
                  <a:moveTo>
                    <a:pt x="126" y="1"/>
                  </a:moveTo>
                  <a:cubicBezTo>
                    <a:pt x="52" y="1"/>
                    <a:pt x="1" y="69"/>
                    <a:pt x="1" y="157"/>
                  </a:cubicBezTo>
                  <a:cubicBezTo>
                    <a:pt x="1" y="181"/>
                    <a:pt x="13" y="193"/>
                    <a:pt x="13" y="228"/>
                  </a:cubicBezTo>
                  <a:cubicBezTo>
                    <a:pt x="84" y="157"/>
                    <a:pt x="144" y="97"/>
                    <a:pt x="203" y="14"/>
                  </a:cubicBezTo>
                  <a:cubicBezTo>
                    <a:pt x="191" y="2"/>
                    <a:pt x="155" y="2"/>
                    <a:pt x="144" y="2"/>
                  </a:cubicBezTo>
                  <a:cubicBezTo>
                    <a:pt x="137" y="1"/>
                    <a:pt x="131"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2922375" y="2192950"/>
              <a:ext cx="3600" cy="3600"/>
            </a:xfrm>
            <a:custGeom>
              <a:rect b="b" l="l" r="r" t="t"/>
              <a:pathLst>
                <a:path extrusionOk="0" h="144" w="144">
                  <a:moveTo>
                    <a:pt x="143" y="1"/>
                  </a:moveTo>
                  <a:cubicBezTo>
                    <a:pt x="72" y="1"/>
                    <a:pt x="12" y="37"/>
                    <a:pt x="1" y="120"/>
                  </a:cubicBezTo>
                  <a:lnTo>
                    <a:pt x="1" y="144"/>
                  </a:lnTo>
                  <a:cubicBezTo>
                    <a:pt x="1" y="72"/>
                    <a:pt x="60"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2972975" y="2243550"/>
              <a:ext cx="7475" cy="3600"/>
            </a:xfrm>
            <a:custGeom>
              <a:rect b="b" l="l" r="r" t="t"/>
              <a:pathLst>
                <a:path extrusionOk="0" h="144" w="299">
                  <a:moveTo>
                    <a:pt x="144" y="1"/>
                  </a:moveTo>
                  <a:cubicBezTo>
                    <a:pt x="60" y="1"/>
                    <a:pt x="1" y="72"/>
                    <a:pt x="1" y="144"/>
                  </a:cubicBezTo>
                  <a:cubicBezTo>
                    <a:pt x="1" y="72"/>
                    <a:pt x="60" y="1"/>
                    <a:pt x="144" y="1"/>
                  </a:cubicBezTo>
                  <a:cubicBezTo>
                    <a:pt x="191" y="1"/>
                    <a:pt x="215" y="13"/>
                    <a:pt x="251" y="37"/>
                  </a:cubicBezTo>
                  <a:cubicBezTo>
                    <a:pt x="274" y="72"/>
                    <a:pt x="298" y="96"/>
                    <a:pt x="298" y="144"/>
                  </a:cubicBezTo>
                  <a:cubicBezTo>
                    <a:pt x="298" y="96"/>
                    <a:pt x="274" y="72"/>
                    <a:pt x="251" y="37"/>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2947075" y="2243550"/>
              <a:ext cx="8075" cy="3600"/>
            </a:xfrm>
            <a:custGeom>
              <a:rect b="b" l="l" r="r" t="t"/>
              <a:pathLst>
                <a:path extrusionOk="0" h="144" w="323">
                  <a:moveTo>
                    <a:pt x="167" y="1"/>
                  </a:moveTo>
                  <a:lnTo>
                    <a:pt x="167" y="1"/>
                  </a:lnTo>
                  <a:cubicBezTo>
                    <a:pt x="84" y="1"/>
                    <a:pt x="1" y="72"/>
                    <a:pt x="25" y="144"/>
                  </a:cubicBezTo>
                  <a:cubicBezTo>
                    <a:pt x="25" y="72"/>
                    <a:pt x="84" y="1"/>
                    <a:pt x="167" y="1"/>
                  </a:cubicBezTo>
                  <a:close/>
                  <a:moveTo>
                    <a:pt x="167" y="1"/>
                  </a:moveTo>
                  <a:cubicBezTo>
                    <a:pt x="239" y="1"/>
                    <a:pt x="322" y="72"/>
                    <a:pt x="322" y="144"/>
                  </a:cubicBezTo>
                  <a:cubicBezTo>
                    <a:pt x="322" y="72"/>
                    <a:pt x="263"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2972975" y="2218250"/>
              <a:ext cx="7475" cy="7475"/>
            </a:xfrm>
            <a:custGeom>
              <a:rect b="b" l="l" r="r" t="t"/>
              <a:pathLst>
                <a:path extrusionOk="0" h="299" w="299">
                  <a:moveTo>
                    <a:pt x="120" y="1"/>
                  </a:moveTo>
                  <a:cubicBezTo>
                    <a:pt x="36" y="25"/>
                    <a:pt x="1" y="72"/>
                    <a:pt x="1" y="144"/>
                  </a:cubicBezTo>
                  <a:cubicBezTo>
                    <a:pt x="1" y="239"/>
                    <a:pt x="72" y="299"/>
                    <a:pt x="144" y="299"/>
                  </a:cubicBezTo>
                  <a:cubicBezTo>
                    <a:pt x="191" y="299"/>
                    <a:pt x="215" y="275"/>
                    <a:pt x="251" y="251"/>
                  </a:cubicBezTo>
                  <a:cubicBezTo>
                    <a:pt x="274" y="215"/>
                    <a:pt x="298" y="191"/>
                    <a:pt x="298" y="144"/>
                  </a:cubicBezTo>
                  <a:cubicBezTo>
                    <a:pt x="239" y="96"/>
                    <a:pt x="179" y="37"/>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2947675" y="22182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2934875" y="22307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2960175" y="22307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934875" y="22054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2959875" y="2206650"/>
              <a:ext cx="7175" cy="6275"/>
            </a:xfrm>
            <a:custGeom>
              <a:rect b="b" l="l" r="r" t="t"/>
              <a:pathLst>
                <a:path extrusionOk="0" h="251" w="287">
                  <a:moveTo>
                    <a:pt x="48" y="1"/>
                  </a:moveTo>
                  <a:cubicBezTo>
                    <a:pt x="25" y="24"/>
                    <a:pt x="13" y="60"/>
                    <a:pt x="13" y="84"/>
                  </a:cubicBezTo>
                  <a:cubicBezTo>
                    <a:pt x="1" y="191"/>
                    <a:pt x="72" y="251"/>
                    <a:pt x="167" y="251"/>
                  </a:cubicBezTo>
                  <a:cubicBezTo>
                    <a:pt x="203" y="251"/>
                    <a:pt x="251" y="227"/>
                    <a:pt x="287" y="179"/>
                  </a:cubicBezTo>
                  <a:cubicBezTo>
                    <a:pt x="203" y="120"/>
                    <a:pt x="120" y="60"/>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2922375" y="2243550"/>
              <a:ext cx="3600" cy="3600"/>
            </a:xfrm>
            <a:custGeom>
              <a:rect b="b" l="l" r="r" t="t"/>
              <a:pathLst>
                <a:path extrusionOk="0" h="144" w="144">
                  <a:moveTo>
                    <a:pt x="143" y="1"/>
                  </a:moveTo>
                  <a:lnTo>
                    <a:pt x="143" y="1"/>
                  </a:lnTo>
                  <a:cubicBezTo>
                    <a:pt x="92" y="1"/>
                    <a:pt x="49" y="28"/>
                    <a:pt x="24" y="66"/>
                  </a:cubicBezTo>
                  <a:lnTo>
                    <a:pt x="24" y="66"/>
                  </a:lnTo>
                  <a:cubicBezTo>
                    <a:pt x="51" y="29"/>
                    <a:pt x="94" y="1"/>
                    <a:pt x="143" y="1"/>
                  </a:cubicBezTo>
                  <a:close/>
                  <a:moveTo>
                    <a:pt x="24" y="66"/>
                  </a:moveTo>
                  <a:cubicBezTo>
                    <a:pt x="13" y="83"/>
                    <a:pt x="4" y="101"/>
                    <a:pt x="1" y="120"/>
                  </a:cubicBezTo>
                  <a:lnTo>
                    <a:pt x="1" y="144"/>
                  </a:lnTo>
                  <a:cubicBezTo>
                    <a:pt x="1" y="117"/>
                    <a:pt x="9" y="89"/>
                    <a:pt x="24"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2921775" y="2218250"/>
              <a:ext cx="3900" cy="7500"/>
            </a:xfrm>
            <a:custGeom>
              <a:rect b="b" l="l" r="r" t="t"/>
              <a:pathLst>
                <a:path extrusionOk="0" h="300" w="156">
                  <a:moveTo>
                    <a:pt x="156" y="1"/>
                  </a:moveTo>
                  <a:cubicBezTo>
                    <a:pt x="84" y="1"/>
                    <a:pt x="1" y="60"/>
                    <a:pt x="1" y="144"/>
                  </a:cubicBezTo>
                  <a:cubicBezTo>
                    <a:pt x="1" y="72"/>
                    <a:pt x="84" y="1"/>
                    <a:pt x="156" y="1"/>
                  </a:cubicBezTo>
                  <a:close/>
                  <a:moveTo>
                    <a:pt x="1" y="145"/>
                  </a:moveTo>
                  <a:lnTo>
                    <a:pt x="1" y="145"/>
                  </a:lnTo>
                  <a:cubicBezTo>
                    <a:pt x="2" y="233"/>
                    <a:pt x="73" y="300"/>
                    <a:pt x="140" y="300"/>
                  </a:cubicBezTo>
                  <a:cubicBezTo>
                    <a:pt x="145" y="300"/>
                    <a:pt x="150" y="299"/>
                    <a:pt x="156" y="299"/>
                  </a:cubicBezTo>
                  <a:cubicBezTo>
                    <a:pt x="85" y="299"/>
                    <a:pt x="2" y="240"/>
                    <a:pt x="1"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2947975" y="2198025"/>
              <a:ext cx="3300" cy="2400"/>
            </a:xfrm>
            <a:custGeom>
              <a:rect b="b" l="l" r="r" t="t"/>
              <a:pathLst>
                <a:path extrusionOk="0" h="96" w="132">
                  <a:moveTo>
                    <a:pt x="1" y="0"/>
                  </a:moveTo>
                  <a:cubicBezTo>
                    <a:pt x="12" y="60"/>
                    <a:pt x="72" y="96"/>
                    <a:pt x="131" y="9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2921775" y="2195925"/>
              <a:ext cx="625" cy="625"/>
            </a:xfrm>
            <a:custGeom>
              <a:rect b="b" l="l" r="r" t="t"/>
              <a:pathLst>
                <a:path extrusionOk="0" h="25" w="25">
                  <a:moveTo>
                    <a:pt x="1" y="1"/>
                  </a:moveTo>
                  <a:lnTo>
                    <a:pt x="1" y="25"/>
                  </a:lnTo>
                  <a:cubicBezTo>
                    <a:pt x="1" y="13"/>
                    <a:pt x="25"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2972975" y="2294150"/>
              <a:ext cx="7475" cy="3600"/>
            </a:xfrm>
            <a:custGeom>
              <a:rect b="b" l="l" r="r" t="t"/>
              <a:pathLst>
                <a:path extrusionOk="0" h="144" w="299">
                  <a:moveTo>
                    <a:pt x="144" y="1"/>
                  </a:moveTo>
                  <a:cubicBezTo>
                    <a:pt x="60" y="1"/>
                    <a:pt x="1" y="72"/>
                    <a:pt x="1" y="144"/>
                  </a:cubicBezTo>
                  <a:cubicBezTo>
                    <a:pt x="1" y="72"/>
                    <a:pt x="60" y="1"/>
                    <a:pt x="144" y="1"/>
                  </a:cubicBezTo>
                  <a:cubicBezTo>
                    <a:pt x="191" y="1"/>
                    <a:pt x="215" y="13"/>
                    <a:pt x="251" y="37"/>
                  </a:cubicBezTo>
                  <a:cubicBezTo>
                    <a:pt x="274" y="72"/>
                    <a:pt x="298" y="96"/>
                    <a:pt x="298" y="144"/>
                  </a:cubicBezTo>
                  <a:cubicBezTo>
                    <a:pt x="298" y="96"/>
                    <a:pt x="274" y="72"/>
                    <a:pt x="251" y="37"/>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2947075" y="2294150"/>
              <a:ext cx="8075" cy="3600"/>
            </a:xfrm>
            <a:custGeom>
              <a:rect b="b" l="l" r="r" t="t"/>
              <a:pathLst>
                <a:path extrusionOk="0" h="144" w="323">
                  <a:moveTo>
                    <a:pt x="167" y="1"/>
                  </a:moveTo>
                  <a:cubicBezTo>
                    <a:pt x="84" y="1"/>
                    <a:pt x="1" y="72"/>
                    <a:pt x="25" y="144"/>
                  </a:cubicBezTo>
                  <a:cubicBezTo>
                    <a:pt x="25" y="72"/>
                    <a:pt x="84" y="1"/>
                    <a:pt x="167" y="1"/>
                  </a:cubicBezTo>
                  <a:close/>
                  <a:moveTo>
                    <a:pt x="167" y="1"/>
                  </a:moveTo>
                  <a:cubicBezTo>
                    <a:pt x="239" y="1"/>
                    <a:pt x="322" y="72"/>
                    <a:pt x="322" y="144"/>
                  </a:cubicBezTo>
                  <a:cubicBezTo>
                    <a:pt x="322" y="72"/>
                    <a:pt x="263"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2972975" y="2268850"/>
              <a:ext cx="7475" cy="7475"/>
            </a:xfrm>
            <a:custGeom>
              <a:rect b="b" l="l" r="r" t="t"/>
              <a:pathLst>
                <a:path extrusionOk="0" h="299" w="299">
                  <a:moveTo>
                    <a:pt x="144" y="1"/>
                  </a:moveTo>
                  <a:cubicBezTo>
                    <a:pt x="60" y="1"/>
                    <a:pt x="1" y="72"/>
                    <a:pt x="1" y="144"/>
                  </a:cubicBezTo>
                  <a:cubicBezTo>
                    <a:pt x="1" y="215"/>
                    <a:pt x="72" y="299"/>
                    <a:pt x="144" y="299"/>
                  </a:cubicBezTo>
                  <a:cubicBezTo>
                    <a:pt x="191" y="299"/>
                    <a:pt x="215" y="275"/>
                    <a:pt x="251" y="251"/>
                  </a:cubicBezTo>
                  <a:cubicBezTo>
                    <a:pt x="274" y="215"/>
                    <a:pt x="298" y="191"/>
                    <a:pt x="298" y="144"/>
                  </a:cubicBezTo>
                  <a:cubicBezTo>
                    <a:pt x="298" y="96"/>
                    <a:pt x="274" y="72"/>
                    <a:pt x="251" y="37"/>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2947675" y="2268850"/>
              <a:ext cx="7475" cy="7475"/>
            </a:xfrm>
            <a:custGeom>
              <a:rect b="b" l="l" r="r" t="t"/>
              <a:pathLst>
                <a:path extrusionOk="0" h="299" w="299">
                  <a:moveTo>
                    <a:pt x="143" y="1"/>
                  </a:moveTo>
                  <a:cubicBezTo>
                    <a:pt x="60" y="1"/>
                    <a:pt x="1" y="72"/>
                    <a:pt x="1" y="144"/>
                  </a:cubicBezTo>
                  <a:cubicBezTo>
                    <a:pt x="1" y="215"/>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2934875" y="22813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2960175" y="22813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2934875" y="22560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2960175" y="22560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2922375" y="2294150"/>
              <a:ext cx="3600" cy="3600"/>
            </a:xfrm>
            <a:custGeom>
              <a:rect b="b" l="l" r="r" t="t"/>
              <a:pathLst>
                <a:path extrusionOk="0" h="144" w="144">
                  <a:moveTo>
                    <a:pt x="143" y="1"/>
                  </a:moveTo>
                  <a:cubicBezTo>
                    <a:pt x="92" y="1"/>
                    <a:pt x="49" y="28"/>
                    <a:pt x="24" y="66"/>
                  </a:cubicBezTo>
                  <a:lnTo>
                    <a:pt x="24" y="66"/>
                  </a:lnTo>
                  <a:cubicBezTo>
                    <a:pt x="51" y="29"/>
                    <a:pt x="94" y="1"/>
                    <a:pt x="143" y="1"/>
                  </a:cubicBezTo>
                  <a:close/>
                  <a:moveTo>
                    <a:pt x="24" y="66"/>
                  </a:moveTo>
                  <a:cubicBezTo>
                    <a:pt x="13" y="83"/>
                    <a:pt x="4" y="101"/>
                    <a:pt x="1" y="120"/>
                  </a:cubicBezTo>
                  <a:lnTo>
                    <a:pt x="1" y="144"/>
                  </a:lnTo>
                  <a:cubicBezTo>
                    <a:pt x="1" y="117"/>
                    <a:pt x="9" y="89"/>
                    <a:pt x="24"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2921775" y="2268850"/>
              <a:ext cx="3900" cy="7500"/>
            </a:xfrm>
            <a:custGeom>
              <a:rect b="b" l="l" r="r" t="t"/>
              <a:pathLst>
                <a:path extrusionOk="0" h="300" w="156">
                  <a:moveTo>
                    <a:pt x="156" y="1"/>
                  </a:moveTo>
                  <a:lnTo>
                    <a:pt x="156" y="1"/>
                  </a:lnTo>
                  <a:cubicBezTo>
                    <a:pt x="84" y="1"/>
                    <a:pt x="1" y="60"/>
                    <a:pt x="1" y="144"/>
                  </a:cubicBezTo>
                  <a:cubicBezTo>
                    <a:pt x="1" y="72"/>
                    <a:pt x="84" y="1"/>
                    <a:pt x="156" y="1"/>
                  </a:cubicBezTo>
                  <a:close/>
                  <a:moveTo>
                    <a:pt x="1" y="144"/>
                  </a:moveTo>
                  <a:cubicBezTo>
                    <a:pt x="1" y="232"/>
                    <a:pt x="72" y="300"/>
                    <a:pt x="140" y="300"/>
                  </a:cubicBezTo>
                  <a:cubicBezTo>
                    <a:pt x="145" y="300"/>
                    <a:pt x="150" y="299"/>
                    <a:pt x="156" y="299"/>
                  </a:cubicBezTo>
                  <a:cubicBezTo>
                    <a:pt x="84" y="299"/>
                    <a:pt x="1" y="215"/>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2972975" y="2243550"/>
              <a:ext cx="7475" cy="7475"/>
            </a:xfrm>
            <a:custGeom>
              <a:rect b="b" l="l" r="r" t="t"/>
              <a:pathLst>
                <a:path extrusionOk="0" h="299" w="299">
                  <a:moveTo>
                    <a:pt x="144" y="1"/>
                  </a:moveTo>
                  <a:cubicBezTo>
                    <a:pt x="60" y="1"/>
                    <a:pt x="1" y="72"/>
                    <a:pt x="1" y="144"/>
                  </a:cubicBezTo>
                  <a:cubicBezTo>
                    <a:pt x="1" y="156"/>
                    <a:pt x="1" y="191"/>
                    <a:pt x="13" y="203"/>
                  </a:cubicBezTo>
                  <a:cubicBezTo>
                    <a:pt x="36" y="263"/>
                    <a:pt x="84" y="299"/>
                    <a:pt x="144" y="299"/>
                  </a:cubicBezTo>
                  <a:cubicBezTo>
                    <a:pt x="191" y="299"/>
                    <a:pt x="215" y="275"/>
                    <a:pt x="251" y="251"/>
                  </a:cubicBezTo>
                  <a:cubicBezTo>
                    <a:pt x="263" y="227"/>
                    <a:pt x="274" y="215"/>
                    <a:pt x="274" y="203"/>
                  </a:cubicBezTo>
                  <a:cubicBezTo>
                    <a:pt x="298" y="191"/>
                    <a:pt x="298" y="156"/>
                    <a:pt x="298" y="144"/>
                  </a:cubicBezTo>
                  <a:cubicBezTo>
                    <a:pt x="298" y="96"/>
                    <a:pt x="274" y="72"/>
                    <a:pt x="251" y="37"/>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2947675" y="2243550"/>
              <a:ext cx="7475" cy="7475"/>
            </a:xfrm>
            <a:custGeom>
              <a:rect b="b" l="l" r="r" t="t"/>
              <a:pathLst>
                <a:path extrusionOk="0" h="299" w="299">
                  <a:moveTo>
                    <a:pt x="143" y="1"/>
                  </a:moveTo>
                  <a:cubicBezTo>
                    <a:pt x="60" y="1"/>
                    <a:pt x="1" y="72"/>
                    <a:pt x="1" y="144"/>
                  </a:cubicBezTo>
                  <a:cubicBezTo>
                    <a:pt x="1" y="156"/>
                    <a:pt x="1" y="191"/>
                    <a:pt x="13" y="203"/>
                  </a:cubicBezTo>
                  <a:cubicBezTo>
                    <a:pt x="36" y="263"/>
                    <a:pt x="84" y="299"/>
                    <a:pt x="143" y="299"/>
                  </a:cubicBezTo>
                  <a:cubicBezTo>
                    <a:pt x="203" y="299"/>
                    <a:pt x="263" y="251"/>
                    <a:pt x="274" y="203"/>
                  </a:cubicBezTo>
                  <a:cubicBezTo>
                    <a:pt x="298" y="191"/>
                    <a:pt x="298" y="156"/>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a:off x="2921775" y="2247125"/>
              <a:ext cx="3900" cy="3950"/>
            </a:xfrm>
            <a:custGeom>
              <a:rect b="b" l="l" r="r" t="t"/>
              <a:pathLst>
                <a:path extrusionOk="0" h="158" w="156">
                  <a:moveTo>
                    <a:pt x="1" y="1"/>
                  </a:moveTo>
                  <a:cubicBezTo>
                    <a:pt x="1" y="13"/>
                    <a:pt x="1" y="48"/>
                    <a:pt x="25" y="60"/>
                  </a:cubicBezTo>
                  <a:cubicBezTo>
                    <a:pt x="25" y="48"/>
                    <a:pt x="1" y="37"/>
                    <a:pt x="1" y="1"/>
                  </a:cubicBezTo>
                  <a:close/>
                  <a:moveTo>
                    <a:pt x="25" y="60"/>
                  </a:moveTo>
                  <a:cubicBezTo>
                    <a:pt x="46" y="114"/>
                    <a:pt x="86" y="157"/>
                    <a:pt x="137" y="157"/>
                  </a:cubicBezTo>
                  <a:cubicBezTo>
                    <a:pt x="143" y="157"/>
                    <a:pt x="149" y="157"/>
                    <a:pt x="156" y="156"/>
                  </a:cubicBezTo>
                  <a:cubicBezTo>
                    <a:pt x="96" y="156"/>
                    <a:pt x="48" y="120"/>
                    <a:pt x="2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2972975" y="2344775"/>
              <a:ext cx="7475" cy="3575"/>
            </a:xfrm>
            <a:custGeom>
              <a:rect b="b" l="l" r="r" t="t"/>
              <a:pathLst>
                <a:path extrusionOk="0" h="143" w="299">
                  <a:moveTo>
                    <a:pt x="144" y="0"/>
                  </a:moveTo>
                  <a:cubicBezTo>
                    <a:pt x="60" y="0"/>
                    <a:pt x="1" y="71"/>
                    <a:pt x="1" y="143"/>
                  </a:cubicBezTo>
                  <a:cubicBezTo>
                    <a:pt x="1" y="71"/>
                    <a:pt x="60" y="0"/>
                    <a:pt x="144" y="0"/>
                  </a:cubicBezTo>
                  <a:cubicBezTo>
                    <a:pt x="191" y="0"/>
                    <a:pt x="215" y="12"/>
                    <a:pt x="251" y="36"/>
                  </a:cubicBezTo>
                  <a:cubicBezTo>
                    <a:pt x="274" y="71"/>
                    <a:pt x="298" y="95"/>
                    <a:pt x="298" y="143"/>
                  </a:cubicBezTo>
                  <a:cubicBezTo>
                    <a:pt x="298" y="95"/>
                    <a:pt x="274" y="71"/>
                    <a:pt x="251" y="36"/>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2947075" y="2344775"/>
              <a:ext cx="8075" cy="3575"/>
            </a:xfrm>
            <a:custGeom>
              <a:rect b="b" l="l" r="r" t="t"/>
              <a:pathLst>
                <a:path extrusionOk="0" h="143" w="323">
                  <a:moveTo>
                    <a:pt x="167" y="0"/>
                  </a:moveTo>
                  <a:cubicBezTo>
                    <a:pt x="84" y="0"/>
                    <a:pt x="1" y="71"/>
                    <a:pt x="25" y="143"/>
                  </a:cubicBezTo>
                  <a:cubicBezTo>
                    <a:pt x="25" y="71"/>
                    <a:pt x="84" y="0"/>
                    <a:pt x="167" y="0"/>
                  </a:cubicBezTo>
                  <a:close/>
                  <a:moveTo>
                    <a:pt x="167" y="0"/>
                  </a:moveTo>
                  <a:cubicBezTo>
                    <a:pt x="239" y="0"/>
                    <a:pt x="322" y="71"/>
                    <a:pt x="322" y="143"/>
                  </a:cubicBezTo>
                  <a:cubicBezTo>
                    <a:pt x="322" y="71"/>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2972975" y="2319475"/>
              <a:ext cx="7475" cy="7450"/>
            </a:xfrm>
            <a:custGeom>
              <a:rect b="b" l="l" r="r" t="t"/>
              <a:pathLst>
                <a:path extrusionOk="0" h="298" w="299">
                  <a:moveTo>
                    <a:pt x="144" y="0"/>
                  </a:moveTo>
                  <a:cubicBezTo>
                    <a:pt x="60" y="0"/>
                    <a:pt x="1" y="71"/>
                    <a:pt x="1" y="143"/>
                  </a:cubicBezTo>
                  <a:cubicBezTo>
                    <a:pt x="1" y="238"/>
                    <a:pt x="72" y="298"/>
                    <a:pt x="144" y="298"/>
                  </a:cubicBezTo>
                  <a:cubicBezTo>
                    <a:pt x="191" y="298"/>
                    <a:pt x="215" y="274"/>
                    <a:pt x="251" y="250"/>
                  </a:cubicBezTo>
                  <a:cubicBezTo>
                    <a:pt x="274" y="214"/>
                    <a:pt x="298" y="191"/>
                    <a:pt x="298" y="143"/>
                  </a:cubicBezTo>
                  <a:cubicBezTo>
                    <a:pt x="298" y="95"/>
                    <a:pt x="274" y="71"/>
                    <a:pt x="251" y="36"/>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2947675" y="23194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14"/>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2934875" y="2331975"/>
              <a:ext cx="7475" cy="7450"/>
            </a:xfrm>
            <a:custGeom>
              <a:rect b="b" l="l" r="r" t="t"/>
              <a:pathLst>
                <a:path extrusionOk="0" h="298" w="299">
                  <a:moveTo>
                    <a:pt x="155" y="0"/>
                  </a:moveTo>
                  <a:cubicBezTo>
                    <a:pt x="60" y="0"/>
                    <a:pt x="1" y="72"/>
                    <a:pt x="1" y="155"/>
                  </a:cubicBezTo>
                  <a:cubicBezTo>
                    <a:pt x="1" y="238"/>
                    <a:pt x="72" y="298"/>
                    <a:pt x="155" y="298"/>
                  </a:cubicBezTo>
                  <a:cubicBezTo>
                    <a:pt x="239" y="298"/>
                    <a:pt x="298" y="226"/>
                    <a:pt x="298" y="155"/>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2960175" y="2331975"/>
              <a:ext cx="7475" cy="7450"/>
            </a:xfrm>
            <a:custGeom>
              <a:rect b="b" l="l" r="r" t="t"/>
              <a:pathLst>
                <a:path extrusionOk="0" h="298" w="299">
                  <a:moveTo>
                    <a:pt x="155" y="0"/>
                  </a:moveTo>
                  <a:cubicBezTo>
                    <a:pt x="60" y="0"/>
                    <a:pt x="1" y="72"/>
                    <a:pt x="1" y="155"/>
                  </a:cubicBezTo>
                  <a:cubicBezTo>
                    <a:pt x="1" y="238"/>
                    <a:pt x="72" y="298"/>
                    <a:pt x="155" y="298"/>
                  </a:cubicBezTo>
                  <a:cubicBezTo>
                    <a:pt x="239" y="298"/>
                    <a:pt x="298" y="226"/>
                    <a:pt x="298" y="155"/>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2934875" y="23066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2960175" y="23066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2922375" y="2344775"/>
              <a:ext cx="3600" cy="3575"/>
            </a:xfrm>
            <a:custGeom>
              <a:rect b="b" l="l" r="r" t="t"/>
              <a:pathLst>
                <a:path extrusionOk="0" h="143" w="144">
                  <a:moveTo>
                    <a:pt x="143" y="0"/>
                  </a:moveTo>
                  <a:cubicBezTo>
                    <a:pt x="92" y="0"/>
                    <a:pt x="49" y="27"/>
                    <a:pt x="24" y="65"/>
                  </a:cubicBezTo>
                  <a:lnTo>
                    <a:pt x="24" y="65"/>
                  </a:lnTo>
                  <a:cubicBezTo>
                    <a:pt x="51" y="28"/>
                    <a:pt x="94" y="0"/>
                    <a:pt x="143" y="0"/>
                  </a:cubicBezTo>
                  <a:close/>
                  <a:moveTo>
                    <a:pt x="24" y="65"/>
                  </a:moveTo>
                  <a:lnTo>
                    <a:pt x="24" y="65"/>
                  </a:lnTo>
                  <a:cubicBezTo>
                    <a:pt x="13" y="82"/>
                    <a:pt x="4" y="101"/>
                    <a:pt x="1" y="119"/>
                  </a:cubicBezTo>
                  <a:lnTo>
                    <a:pt x="1" y="143"/>
                  </a:lnTo>
                  <a:cubicBezTo>
                    <a:pt x="1" y="116"/>
                    <a:pt x="9" y="88"/>
                    <a:pt x="24"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2921775" y="2319725"/>
              <a:ext cx="3900" cy="7500"/>
            </a:xfrm>
            <a:custGeom>
              <a:rect b="b" l="l" r="r" t="t"/>
              <a:pathLst>
                <a:path extrusionOk="0" h="300" w="156">
                  <a:moveTo>
                    <a:pt x="140" y="1"/>
                  </a:moveTo>
                  <a:cubicBezTo>
                    <a:pt x="72" y="1"/>
                    <a:pt x="1" y="67"/>
                    <a:pt x="1" y="145"/>
                  </a:cubicBezTo>
                  <a:lnTo>
                    <a:pt x="1" y="145"/>
                  </a:lnTo>
                  <a:cubicBezTo>
                    <a:pt x="1" y="61"/>
                    <a:pt x="84" y="2"/>
                    <a:pt x="156" y="2"/>
                  </a:cubicBezTo>
                  <a:cubicBezTo>
                    <a:pt x="150" y="1"/>
                    <a:pt x="145" y="1"/>
                    <a:pt x="140" y="1"/>
                  </a:cubicBezTo>
                  <a:close/>
                  <a:moveTo>
                    <a:pt x="1" y="145"/>
                  </a:moveTo>
                  <a:cubicBezTo>
                    <a:pt x="1" y="240"/>
                    <a:pt x="84" y="300"/>
                    <a:pt x="156" y="300"/>
                  </a:cubicBezTo>
                  <a:cubicBezTo>
                    <a:pt x="84" y="300"/>
                    <a:pt x="1" y="228"/>
                    <a:pt x="1"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2972975" y="2294150"/>
              <a:ext cx="7475" cy="7475"/>
            </a:xfrm>
            <a:custGeom>
              <a:rect b="b" l="l" r="r" t="t"/>
              <a:pathLst>
                <a:path extrusionOk="0" h="299" w="299">
                  <a:moveTo>
                    <a:pt x="144" y="1"/>
                  </a:moveTo>
                  <a:cubicBezTo>
                    <a:pt x="60" y="1"/>
                    <a:pt x="1" y="72"/>
                    <a:pt x="1" y="144"/>
                  </a:cubicBezTo>
                  <a:cubicBezTo>
                    <a:pt x="1" y="239"/>
                    <a:pt x="72" y="299"/>
                    <a:pt x="144" y="299"/>
                  </a:cubicBezTo>
                  <a:cubicBezTo>
                    <a:pt x="191" y="299"/>
                    <a:pt x="215" y="275"/>
                    <a:pt x="251" y="251"/>
                  </a:cubicBezTo>
                  <a:cubicBezTo>
                    <a:pt x="274" y="215"/>
                    <a:pt x="298" y="191"/>
                    <a:pt x="298" y="144"/>
                  </a:cubicBezTo>
                  <a:cubicBezTo>
                    <a:pt x="298" y="96"/>
                    <a:pt x="274" y="72"/>
                    <a:pt x="251" y="37"/>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2947675" y="22941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2921775" y="2297425"/>
              <a:ext cx="3900" cy="4500"/>
            </a:xfrm>
            <a:custGeom>
              <a:rect b="b" l="l" r="r" t="t"/>
              <a:pathLst>
                <a:path extrusionOk="0" h="180" w="156">
                  <a:moveTo>
                    <a:pt x="1" y="1"/>
                  </a:moveTo>
                  <a:lnTo>
                    <a:pt x="1" y="25"/>
                  </a:lnTo>
                  <a:cubicBezTo>
                    <a:pt x="1" y="13"/>
                    <a:pt x="25" y="1"/>
                    <a:pt x="1" y="1"/>
                  </a:cubicBezTo>
                  <a:close/>
                  <a:moveTo>
                    <a:pt x="1" y="25"/>
                  </a:moveTo>
                  <a:cubicBezTo>
                    <a:pt x="1" y="120"/>
                    <a:pt x="84" y="180"/>
                    <a:pt x="156" y="180"/>
                  </a:cubicBezTo>
                  <a:cubicBezTo>
                    <a:pt x="84" y="180"/>
                    <a:pt x="1" y="108"/>
                    <a:pt x="1" y="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2972975" y="2395650"/>
              <a:ext cx="3600" cy="3600"/>
            </a:xfrm>
            <a:custGeom>
              <a:rect b="b" l="l" r="r" t="t"/>
              <a:pathLst>
                <a:path extrusionOk="0" h="144" w="144">
                  <a:moveTo>
                    <a:pt x="144" y="1"/>
                  </a:moveTo>
                  <a:cubicBezTo>
                    <a:pt x="60" y="1"/>
                    <a:pt x="1" y="61"/>
                    <a:pt x="1" y="144"/>
                  </a:cubicBezTo>
                  <a:cubicBezTo>
                    <a:pt x="1" y="72"/>
                    <a:pt x="60"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7075" y="2395650"/>
              <a:ext cx="8075" cy="3600"/>
            </a:xfrm>
            <a:custGeom>
              <a:rect b="b" l="l" r="r" t="t"/>
              <a:pathLst>
                <a:path extrusionOk="0" h="144" w="323">
                  <a:moveTo>
                    <a:pt x="167" y="1"/>
                  </a:moveTo>
                  <a:lnTo>
                    <a:pt x="167" y="1"/>
                  </a:lnTo>
                  <a:cubicBezTo>
                    <a:pt x="84" y="1"/>
                    <a:pt x="1" y="61"/>
                    <a:pt x="25" y="144"/>
                  </a:cubicBezTo>
                  <a:cubicBezTo>
                    <a:pt x="25" y="72"/>
                    <a:pt x="84" y="1"/>
                    <a:pt x="167" y="1"/>
                  </a:cubicBezTo>
                  <a:close/>
                  <a:moveTo>
                    <a:pt x="167" y="1"/>
                  </a:moveTo>
                  <a:cubicBezTo>
                    <a:pt x="239" y="1"/>
                    <a:pt x="322" y="61"/>
                    <a:pt x="322" y="144"/>
                  </a:cubicBezTo>
                  <a:cubicBezTo>
                    <a:pt x="322" y="72"/>
                    <a:pt x="263"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2972975" y="2370350"/>
              <a:ext cx="7475" cy="7475"/>
            </a:xfrm>
            <a:custGeom>
              <a:rect b="b" l="l" r="r" t="t"/>
              <a:pathLst>
                <a:path extrusionOk="0" h="299" w="299">
                  <a:moveTo>
                    <a:pt x="144" y="1"/>
                  </a:moveTo>
                  <a:cubicBezTo>
                    <a:pt x="60" y="1"/>
                    <a:pt x="1" y="72"/>
                    <a:pt x="1" y="144"/>
                  </a:cubicBezTo>
                  <a:cubicBezTo>
                    <a:pt x="1" y="239"/>
                    <a:pt x="72" y="299"/>
                    <a:pt x="144" y="299"/>
                  </a:cubicBezTo>
                  <a:cubicBezTo>
                    <a:pt x="191" y="299"/>
                    <a:pt x="215" y="287"/>
                    <a:pt x="251" y="251"/>
                  </a:cubicBezTo>
                  <a:cubicBezTo>
                    <a:pt x="274" y="227"/>
                    <a:pt x="298" y="191"/>
                    <a:pt x="298" y="144"/>
                  </a:cubicBezTo>
                  <a:cubicBezTo>
                    <a:pt x="298" y="108"/>
                    <a:pt x="274" y="72"/>
                    <a:pt x="251" y="49"/>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2947675" y="23703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27"/>
                    <a:pt x="298" y="144"/>
                  </a:cubicBezTo>
                  <a:cubicBezTo>
                    <a:pt x="298" y="60"/>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2934875" y="23828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2960175" y="23828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2934875" y="2357550"/>
              <a:ext cx="7475" cy="7475"/>
            </a:xfrm>
            <a:custGeom>
              <a:rect b="b" l="l" r="r" t="t"/>
              <a:pathLst>
                <a:path extrusionOk="0" h="299" w="299">
                  <a:moveTo>
                    <a:pt x="155" y="1"/>
                  </a:moveTo>
                  <a:cubicBezTo>
                    <a:pt x="60" y="1"/>
                    <a:pt x="1" y="84"/>
                    <a:pt x="1" y="156"/>
                  </a:cubicBezTo>
                  <a:cubicBezTo>
                    <a:pt x="1" y="239"/>
                    <a:pt x="72" y="299"/>
                    <a:pt x="155" y="299"/>
                  </a:cubicBezTo>
                  <a:cubicBezTo>
                    <a:pt x="239" y="299"/>
                    <a:pt x="298" y="227"/>
                    <a:pt x="298" y="156"/>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2960175" y="2357550"/>
              <a:ext cx="7475" cy="7475"/>
            </a:xfrm>
            <a:custGeom>
              <a:rect b="b" l="l" r="r" t="t"/>
              <a:pathLst>
                <a:path extrusionOk="0" h="299" w="299">
                  <a:moveTo>
                    <a:pt x="155" y="1"/>
                  </a:moveTo>
                  <a:cubicBezTo>
                    <a:pt x="60" y="1"/>
                    <a:pt x="1" y="84"/>
                    <a:pt x="1" y="156"/>
                  </a:cubicBezTo>
                  <a:cubicBezTo>
                    <a:pt x="1" y="239"/>
                    <a:pt x="72" y="299"/>
                    <a:pt x="155" y="299"/>
                  </a:cubicBezTo>
                  <a:cubicBezTo>
                    <a:pt x="239" y="299"/>
                    <a:pt x="298" y="227"/>
                    <a:pt x="298" y="156"/>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2922375" y="2395650"/>
              <a:ext cx="3600" cy="3600"/>
            </a:xfrm>
            <a:custGeom>
              <a:rect b="b" l="l" r="r" t="t"/>
              <a:pathLst>
                <a:path extrusionOk="0" h="144" w="144">
                  <a:moveTo>
                    <a:pt x="143" y="1"/>
                  </a:moveTo>
                  <a:cubicBezTo>
                    <a:pt x="72" y="1"/>
                    <a:pt x="12" y="49"/>
                    <a:pt x="1" y="120"/>
                  </a:cubicBezTo>
                  <a:lnTo>
                    <a:pt x="1" y="144"/>
                  </a:lnTo>
                  <a:cubicBezTo>
                    <a:pt x="1" y="72"/>
                    <a:pt x="60"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2921775" y="2373925"/>
              <a:ext cx="3900" cy="3900"/>
            </a:xfrm>
            <a:custGeom>
              <a:rect b="b" l="l" r="r" t="t"/>
              <a:pathLst>
                <a:path extrusionOk="0" h="156" w="156">
                  <a:moveTo>
                    <a:pt x="1" y="1"/>
                  </a:moveTo>
                  <a:cubicBezTo>
                    <a:pt x="1" y="96"/>
                    <a:pt x="84" y="156"/>
                    <a:pt x="156" y="156"/>
                  </a:cubicBezTo>
                  <a:cubicBezTo>
                    <a:pt x="84" y="156"/>
                    <a:pt x="1"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2972975" y="2344775"/>
              <a:ext cx="7475" cy="7450"/>
            </a:xfrm>
            <a:custGeom>
              <a:rect b="b" l="l" r="r" t="t"/>
              <a:pathLst>
                <a:path extrusionOk="0" h="298" w="299">
                  <a:moveTo>
                    <a:pt x="144" y="0"/>
                  </a:moveTo>
                  <a:cubicBezTo>
                    <a:pt x="60" y="0"/>
                    <a:pt x="1" y="71"/>
                    <a:pt x="1" y="143"/>
                  </a:cubicBezTo>
                  <a:cubicBezTo>
                    <a:pt x="1" y="238"/>
                    <a:pt x="72" y="298"/>
                    <a:pt x="144" y="298"/>
                  </a:cubicBezTo>
                  <a:cubicBezTo>
                    <a:pt x="191" y="298"/>
                    <a:pt x="215" y="274"/>
                    <a:pt x="251" y="250"/>
                  </a:cubicBezTo>
                  <a:cubicBezTo>
                    <a:pt x="274" y="214"/>
                    <a:pt x="298" y="191"/>
                    <a:pt x="298" y="143"/>
                  </a:cubicBezTo>
                  <a:cubicBezTo>
                    <a:pt x="298" y="95"/>
                    <a:pt x="274" y="71"/>
                    <a:pt x="251" y="36"/>
                  </a:cubicBezTo>
                  <a:cubicBezTo>
                    <a:pt x="215" y="24"/>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2947675" y="23447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14"/>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2921775" y="2348050"/>
              <a:ext cx="3900" cy="4475"/>
            </a:xfrm>
            <a:custGeom>
              <a:rect b="b" l="l" r="r" t="t"/>
              <a:pathLst>
                <a:path extrusionOk="0" h="179" w="156">
                  <a:moveTo>
                    <a:pt x="1" y="0"/>
                  </a:moveTo>
                  <a:lnTo>
                    <a:pt x="1" y="24"/>
                  </a:lnTo>
                  <a:cubicBezTo>
                    <a:pt x="1" y="12"/>
                    <a:pt x="25" y="0"/>
                    <a:pt x="1" y="0"/>
                  </a:cubicBezTo>
                  <a:close/>
                  <a:moveTo>
                    <a:pt x="1" y="24"/>
                  </a:moveTo>
                  <a:cubicBezTo>
                    <a:pt x="1" y="119"/>
                    <a:pt x="84" y="179"/>
                    <a:pt x="156" y="179"/>
                  </a:cubicBezTo>
                  <a:cubicBezTo>
                    <a:pt x="84" y="179"/>
                    <a:pt x="1" y="107"/>
                    <a:pt x="1"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2972975" y="2446275"/>
              <a:ext cx="3600" cy="3575"/>
            </a:xfrm>
            <a:custGeom>
              <a:rect b="b" l="l" r="r" t="t"/>
              <a:pathLst>
                <a:path extrusionOk="0" h="143" w="144">
                  <a:moveTo>
                    <a:pt x="144" y="0"/>
                  </a:moveTo>
                  <a:cubicBezTo>
                    <a:pt x="60" y="0"/>
                    <a:pt x="1" y="60"/>
                    <a:pt x="1" y="143"/>
                  </a:cubicBezTo>
                  <a:cubicBezTo>
                    <a:pt x="1" y="71"/>
                    <a:pt x="6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2947075" y="2446275"/>
              <a:ext cx="8075" cy="3575"/>
            </a:xfrm>
            <a:custGeom>
              <a:rect b="b" l="l" r="r" t="t"/>
              <a:pathLst>
                <a:path extrusionOk="0" h="143" w="323">
                  <a:moveTo>
                    <a:pt x="167" y="0"/>
                  </a:moveTo>
                  <a:lnTo>
                    <a:pt x="167" y="0"/>
                  </a:lnTo>
                  <a:cubicBezTo>
                    <a:pt x="84" y="0"/>
                    <a:pt x="1" y="60"/>
                    <a:pt x="25" y="143"/>
                  </a:cubicBezTo>
                  <a:cubicBezTo>
                    <a:pt x="25" y="71"/>
                    <a:pt x="84" y="0"/>
                    <a:pt x="167" y="0"/>
                  </a:cubicBezTo>
                  <a:close/>
                  <a:moveTo>
                    <a:pt x="167" y="0"/>
                  </a:moveTo>
                  <a:cubicBezTo>
                    <a:pt x="239" y="0"/>
                    <a:pt x="322" y="60"/>
                    <a:pt x="322" y="143"/>
                  </a:cubicBezTo>
                  <a:cubicBezTo>
                    <a:pt x="322" y="71"/>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2972975" y="2420975"/>
              <a:ext cx="7475" cy="7450"/>
            </a:xfrm>
            <a:custGeom>
              <a:rect b="b" l="l" r="r" t="t"/>
              <a:pathLst>
                <a:path extrusionOk="0" h="298" w="299">
                  <a:moveTo>
                    <a:pt x="144" y="0"/>
                  </a:moveTo>
                  <a:cubicBezTo>
                    <a:pt x="60" y="0"/>
                    <a:pt x="1" y="71"/>
                    <a:pt x="1" y="143"/>
                  </a:cubicBezTo>
                  <a:cubicBezTo>
                    <a:pt x="1" y="226"/>
                    <a:pt x="72" y="298"/>
                    <a:pt x="144" y="298"/>
                  </a:cubicBezTo>
                  <a:cubicBezTo>
                    <a:pt x="191" y="298"/>
                    <a:pt x="215" y="286"/>
                    <a:pt x="251" y="250"/>
                  </a:cubicBezTo>
                  <a:cubicBezTo>
                    <a:pt x="274" y="226"/>
                    <a:pt x="298" y="191"/>
                    <a:pt x="298" y="143"/>
                  </a:cubicBezTo>
                  <a:cubicBezTo>
                    <a:pt x="298" y="107"/>
                    <a:pt x="274" y="71"/>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2947675" y="2420975"/>
              <a:ext cx="7475" cy="7450"/>
            </a:xfrm>
            <a:custGeom>
              <a:rect b="b" l="l" r="r" t="t"/>
              <a:pathLst>
                <a:path extrusionOk="0" h="298" w="299">
                  <a:moveTo>
                    <a:pt x="143" y="0"/>
                  </a:moveTo>
                  <a:cubicBezTo>
                    <a:pt x="60" y="0"/>
                    <a:pt x="1" y="71"/>
                    <a:pt x="1" y="143"/>
                  </a:cubicBezTo>
                  <a:cubicBezTo>
                    <a:pt x="1" y="226"/>
                    <a:pt x="72" y="298"/>
                    <a:pt x="143" y="298"/>
                  </a:cubicBezTo>
                  <a:cubicBezTo>
                    <a:pt x="239" y="298"/>
                    <a:pt x="298" y="226"/>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2934875" y="24334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2960175" y="24334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2934875" y="24081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2960175" y="24081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2922375" y="2446275"/>
              <a:ext cx="3600" cy="3575"/>
            </a:xfrm>
            <a:custGeom>
              <a:rect b="b" l="l" r="r" t="t"/>
              <a:pathLst>
                <a:path extrusionOk="0" h="143" w="144">
                  <a:moveTo>
                    <a:pt x="143" y="0"/>
                  </a:moveTo>
                  <a:cubicBezTo>
                    <a:pt x="72" y="0"/>
                    <a:pt x="12" y="48"/>
                    <a:pt x="1" y="119"/>
                  </a:cubicBezTo>
                  <a:lnTo>
                    <a:pt x="1" y="143"/>
                  </a:lnTo>
                  <a:cubicBezTo>
                    <a:pt x="1" y="71"/>
                    <a:pt x="60"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2921775" y="2420975"/>
              <a:ext cx="3900" cy="7450"/>
            </a:xfrm>
            <a:custGeom>
              <a:rect b="b" l="l" r="r" t="t"/>
              <a:pathLst>
                <a:path extrusionOk="0" h="298" w="156">
                  <a:moveTo>
                    <a:pt x="1" y="143"/>
                  </a:moveTo>
                  <a:cubicBezTo>
                    <a:pt x="1" y="60"/>
                    <a:pt x="84" y="0"/>
                    <a:pt x="156" y="0"/>
                  </a:cubicBezTo>
                  <a:cubicBezTo>
                    <a:pt x="84" y="0"/>
                    <a:pt x="1" y="60"/>
                    <a:pt x="1" y="143"/>
                  </a:cubicBezTo>
                  <a:cubicBezTo>
                    <a:pt x="1" y="238"/>
                    <a:pt x="84" y="298"/>
                    <a:pt x="156"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2972975" y="2395650"/>
              <a:ext cx="7475" cy="7475"/>
            </a:xfrm>
            <a:custGeom>
              <a:rect b="b" l="l" r="r" t="t"/>
              <a:pathLst>
                <a:path extrusionOk="0" h="299" w="299">
                  <a:moveTo>
                    <a:pt x="144" y="1"/>
                  </a:moveTo>
                  <a:cubicBezTo>
                    <a:pt x="60" y="1"/>
                    <a:pt x="1" y="72"/>
                    <a:pt x="1" y="144"/>
                  </a:cubicBezTo>
                  <a:cubicBezTo>
                    <a:pt x="1" y="168"/>
                    <a:pt x="1" y="191"/>
                    <a:pt x="13" y="203"/>
                  </a:cubicBezTo>
                  <a:cubicBezTo>
                    <a:pt x="36" y="263"/>
                    <a:pt x="84" y="299"/>
                    <a:pt x="144" y="299"/>
                  </a:cubicBezTo>
                  <a:cubicBezTo>
                    <a:pt x="191" y="299"/>
                    <a:pt x="215" y="287"/>
                    <a:pt x="251" y="251"/>
                  </a:cubicBezTo>
                  <a:cubicBezTo>
                    <a:pt x="263" y="239"/>
                    <a:pt x="274" y="227"/>
                    <a:pt x="274" y="203"/>
                  </a:cubicBezTo>
                  <a:cubicBezTo>
                    <a:pt x="298" y="191"/>
                    <a:pt x="298" y="168"/>
                    <a:pt x="298" y="144"/>
                  </a:cubicBezTo>
                  <a:cubicBezTo>
                    <a:pt x="298" y="108"/>
                    <a:pt x="274" y="72"/>
                    <a:pt x="251" y="49"/>
                  </a:cubicBezTo>
                  <a:cubicBezTo>
                    <a:pt x="215" y="13"/>
                    <a:pt x="1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2947675" y="2395650"/>
              <a:ext cx="7475" cy="7475"/>
            </a:xfrm>
            <a:custGeom>
              <a:rect b="b" l="l" r="r" t="t"/>
              <a:pathLst>
                <a:path extrusionOk="0" h="299" w="299">
                  <a:moveTo>
                    <a:pt x="143" y="1"/>
                  </a:moveTo>
                  <a:cubicBezTo>
                    <a:pt x="60" y="1"/>
                    <a:pt x="1" y="72"/>
                    <a:pt x="1" y="144"/>
                  </a:cubicBezTo>
                  <a:cubicBezTo>
                    <a:pt x="1" y="168"/>
                    <a:pt x="1" y="191"/>
                    <a:pt x="13" y="203"/>
                  </a:cubicBezTo>
                  <a:cubicBezTo>
                    <a:pt x="36" y="263"/>
                    <a:pt x="84" y="299"/>
                    <a:pt x="143" y="299"/>
                  </a:cubicBezTo>
                  <a:cubicBezTo>
                    <a:pt x="203" y="299"/>
                    <a:pt x="263" y="251"/>
                    <a:pt x="274" y="203"/>
                  </a:cubicBezTo>
                  <a:cubicBezTo>
                    <a:pt x="298" y="191"/>
                    <a:pt x="298" y="168"/>
                    <a:pt x="298" y="144"/>
                  </a:cubicBezTo>
                  <a:cubicBezTo>
                    <a:pt x="298" y="61"/>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2921775" y="2399225"/>
              <a:ext cx="3900" cy="3900"/>
            </a:xfrm>
            <a:custGeom>
              <a:rect b="b" l="l" r="r" t="t"/>
              <a:pathLst>
                <a:path extrusionOk="0" h="156" w="156">
                  <a:moveTo>
                    <a:pt x="1" y="1"/>
                  </a:moveTo>
                  <a:cubicBezTo>
                    <a:pt x="1" y="25"/>
                    <a:pt x="1" y="49"/>
                    <a:pt x="25" y="60"/>
                  </a:cubicBezTo>
                  <a:cubicBezTo>
                    <a:pt x="25" y="49"/>
                    <a:pt x="1" y="25"/>
                    <a:pt x="1" y="1"/>
                  </a:cubicBezTo>
                  <a:close/>
                  <a:moveTo>
                    <a:pt x="25" y="60"/>
                  </a:moveTo>
                  <a:lnTo>
                    <a:pt x="25" y="60"/>
                  </a:lnTo>
                  <a:cubicBezTo>
                    <a:pt x="48" y="120"/>
                    <a:pt x="96" y="156"/>
                    <a:pt x="156" y="156"/>
                  </a:cubicBezTo>
                  <a:cubicBezTo>
                    <a:pt x="96" y="156"/>
                    <a:pt x="48" y="108"/>
                    <a:pt x="2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2972975" y="2496875"/>
              <a:ext cx="3600" cy="3575"/>
            </a:xfrm>
            <a:custGeom>
              <a:rect b="b" l="l" r="r" t="t"/>
              <a:pathLst>
                <a:path extrusionOk="0" h="143" w="144">
                  <a:moveTo>
                    <a:pt x="144" y="0"/>
                  </a:moveTo>
                  <a:cubicBezTo>
                    <a:pt x="60" y="0"/>
                    <a:pt x="1" y="60"/>
                    <a:pt x="1" y="143"/>
                  </a:cubicBezTo>
                  <a:cubicBezTo>
                    <a:pt x="1" y="72"/>
                    <a:pt x="60"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2947075" y="2496875"/>
              <a:ext cx="8075" cy="3575"/>
            </a:xfrm>
            <a:custGeom>
              <a:rect b="b" l="l" r="r" t="t"/>
              <a:pathLst>
                <a:path extrusionOk="0" h="143" w="323">
                  <a:moveTo>
                    <a:pt x="167" y="0"/>
                  </a:moveTo>
                  <a:lnTo>
                    <a:pt x="167" y="0"/>
                  </a:lnTo>
                  <a:cubicBezTo>
                    <a:pt x="84" y="0"/>
                    <a:pt x="1" y="60"/>
                    <a:pt x="25" y="143"/>
                  </a:cubicBezTo>
                  <a:cubicBezTo>
                    <a:pt x="25" y="72"/>
                    <a:pt x="84" y="0"/>
                    <a:pt x="167" y="0"/>
                  </a:cubicBezTo>
                  <a:close/>
                  <a:moveTo>
                    <a:pt x="167" y="0"/>
                  </a:moveTo>
                  <a:cubicBezTo>
                    <a:pt x="239" y="0"/>
                    <a:pt x="322" y="60"/>
                    <a:pt x="322" y="143"/>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2972975" y="24715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2947675" y="24715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2934875" y="24840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2960175" y="24840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4875" y="24587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2960175" y="24587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22375" y="2496875"/>
              <a:ext cx="3600" cy="3575"/>
            </a:xfrm>
            <a:custGeom>
              <a:rect b="b" l="l" r="r" t="t"/>
              <a:pathLst>
                <a:path extrusionOk="0" h="143" w="144">
                  <a:moveTo>
                    <a:pt x="143" y="0"/>
                  </a:moveTo>
                  <a:cubicBezTo>
                    <a:pt x="72" y="0"/>
                    <a:pt x="12" y="48"/>
                    <a:pt x="1" y="119"/>
                  </a:cubicBezTo>
                  <a:lnTo>
                    <a:pt x="1" y="143"/>
                  </a:lnTo>
                  <a:cubicBezTo>
                    <a:pt x="1" y="72"/>
                    <a:pt x="60"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2921775" y="2471575"/>
              <a:ext cx="3900" cy="7450"/>
            </a:xfrm>
            <a:custGeom>
              <a:rect b="b" l="l" r="r" t="t"/>
              <a:pathLst>
                <a:path extrusionOk="0" h="298" w="156">
                  <a:moveTo>
                    <a:pt x="1" y="143"/>
                  </a:moveTo>
                  <a:cubicBezTo>
                    <a:pt x="1" y="60"/>
                    <a:pt x="84" y="0"/>
                    <a:pt x="156" y="0"/>
                  </a:cubicBezTo>
                  <a:cubicBezTo>
                    <a:pt x="84" y="0"/>
                    <a:pt x="1" y="60"/>
                    <a:pt x="1" y="143"/>
                  </a:cubicBezTo>
                  <a:cubicBezTo>
                    <a:pt x="1" y="238"/>
                    <a:pt x="84" y="298"/>
                    <a:pt x="156"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2972975" y="2446275"/>
              <a:ext cx="7475" cy="7450"/>
            </a:xfrm>
            <a:custGeom>
              <a:rect b="b" l="l" r="r" t="t"/>
              <a:pathLst>
                <a:path extrusionOk="0" h="298" w="299">
                  <a:moveTo>
                    <a:pt x="144" y="0"/>
                  </a:moveTo>
                  <a:cubicBezTo>
                    <a:pt x="60" y="0"/>
                    <a:pt x="1" y="71"/>
                    <a:pt x="1" y="143"/>
                  </a:cubicBezTo>
                  <a:cubicBezTo>
                    <a:pt x="1" y="238"/>
                    <a:pt x="72" y="298"/>
                    <a:pt x="144" y="298"/>
                  </a:cubicBezTo>
                  <a:cubicBezTo>
                    <a:pt x="191" y="298"/>
                    <a:pt x="215" y="274"/>
                    <a:pt x="251" y="250"/>
                  </a:cubicBezTo>
                  <a:cubicBezTo>
                    <a:pt x="274" y="226"/>
                    <a:pt x="298" y="191"/>
                    <a:pt x="298" y="143"/>
                  </a:cubicBezTo>
                  <a:cubicBezTo>
                    <a:pt x="298" y="107"/>
                    <a:pt x="274" y="71"/>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2947675" y="24462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2921775" y="2449250"/>
              <a:ext cx="625" cy="600"/>
            </a:xfrm>
            <a:custGeom>
              <a:rect b="b" l="l" r="r" t="t"/>
              <a:pathLst>
                <a:path extrusionOk="0" h="24" w="25">
                  <a:moveTo>
                    <a:pt x="1" y="0"/>
                  </a:moveTo>
                  <a:lnTo>
                    <a:pt x="1" y="24"/>
                  </a:lnTo>
                  <a:cubicBezTo>
                    <a:pt x="1" y="12"/>
                    <a:pt x="25"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2972975" y="2547475"/>
              <a:ext cx="7475" cy="3600"/>
            </a:xfrm>
            <a:custGeom>
              <a:rect b="b" l="l" r="r" t="t"/>
              <a:pathLst>
                <a:path extrusionOk="0" h="144" w="299">
                  <a:moveTo>
                    <a:pt x="144" y="0"/>
                  </a:moveTo>
                  <a:cubicBezTo>
                    <a:pt x="60" y="0"/>
                    <a:pt x="1" y="72"/>
                    <a:pt x="1" y="143"/>
                  </a:cubicBezTo>
                  <a:cubicBezTo>
                    <a:pt x="1" y="72"/>
                    <a:pt x="60" y="0"/>
                    <a:pt x="144" y="0"/>
                  </a:cubicBezTo>
                  <a:cubicBezTo>
                    <a:pt x="191" y="0"/>
                    <a:pt x="215" y="12"/>
                    <a:pt x="251" y="48"/>
                  </a:cubicBezTo>
                  <a:cubicBezTo>
                    <a:pt x="274" y="72"/>
                    <a:pt x="298" y="107"/>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2947075" y="2547475"/>
              <a:ext cx="8075" cy="3600"/>
            </a:xfrm>
            <a:custGeom>
              <a:rect b="b" l="l" r="r" t="t"/>
              <a:pathLst>
                <a:path extrusionOk="0" h="144" w="323">
                  <a:moveTo>
                    <a:pt x="167" y="0"/>
                  </a:moveTo>
                  <a:cubicBezTo>
                    <a:pt x="84" y="0"/>
                    <a:pt x="1" y="72"/>
                    <a:pt x="25" y="143"/>
                  </a:cubicBezTo>
                  <a:cubicBezTo>
                    <a:pt x="25" y="72"/>
                    <a:pt x="84" y="0"/>
                    <a:pt x="167" y="0"/>
                  </a:cubicBezTo>
                  <a:close/>
                  <a:moveTo>
                    <a:pt x="167" y="0"/>
                  </a:moveTo>
                  <a:cubicBezTo>
                    <a:pt x="239" y="0"/>
                    <a:pt x="322" y="72"/>
                    <a:pt x="322" y="143"/>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2972975" y="25221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2947675" y="25221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2934875" y="25346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2960175" y="25346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2934875" y="25093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2960175" y="25093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2922375" y="2547475"/>
              <a:ext cx="3600" cy="3600"/>
            </a:xfrm>
            <a:custGeom>
              <a:rect b="b" l="l" r="r" t="t"/>
              <a:pathLst>
                <a:path extrusionOk="0" h="144" w="144">
                  <a:moveTo>
                    <a:pt x="143" y="0"/>
                  </a:moveTo>
                  <a:cubicBezTo>
                    <a:pt x="92" y="0"/>
                    <a:pt x="49" y="28"/>
                    <a:pt x="24" y="65"/>
                  </a:cubicBezTo>
                  <a:lnTo>
                    <a:pt x="24" y="65"/>
                  </a:lnTo>
                  <a:cubicBezTo>
                    <a:pt x="51" y="28"/>
                    <a:pt x="94" y="0"/>
                    <a:pt x="143" y="0"/>
                  </a:cubicBezTo>
                  <a:close/>
                  <a:moveTo>
                    <a:pt x="24" y="65"/>
                  </a:moveTo>
                  <a:cubicBezTo>
                    <a:pt x="13" y="82"/>
                    <a:pt x="4" y="101"/>
                    <a:pt x="1" y="119"/>
                  </a:cubicBezTo>
                  <a:lnTo>
                    <a:pt x="1" y="143"/>
                  </a:lnTo>
                  <a:cubicBezTo>
                    <a:pt x="1" y="116"/>
                    <a:pt x="9" y="89"/>
                    <a:pt x="24"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2921775" y="2522175"/>
              <a:ext cx="3900" cy="3600"/>
            </a:xfrm>
            <a:custGeom>
              <a:rect b="b" l="l" r="r" t="t"/>
              <a:pathLst>
                <a:path extrusionOk="0" h="144" w="156">
                  <a:moveTo>
                    <a:pt x="156" y="0"/>
                  </a:moveTo>
                  <a:lnTo>
                    <a:pt x="156" y="0"/>
                  </a:lnTo>
                  <a:cubicBezTo>
                    <a:pt x="84" y="0"/>
                    <a:pt x="1" y="60"/>
                    <a:pt x="1" y="143"/>
                  </a:cubicBezTo>
                  <a:cubicBezTo>
                    <a:pt x="1" y="72"/>
                    <a:pt x="84"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2972975" y="24968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2947675" y="24968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2921775" y="2499850"/>
              <a:ext cx="625" cy="600"/>
            </a:xfrm>
            <a:custGeom>
              <a:rect b="b" l="l" r="r" t="t"/>
              <a:pathLst>
                <a:path extrusionOk="0" h="24" w="25">
                  <a:moveTo>
                    <a:pt x="1" y="0"/>
                  </a:moveTo>
                  <a:lnTo>
                    <a:pt x="1" y="24"/>
                  </a:lnTo>
                  <a:cubicBezTo>
                    <a:pt x="1" y="12"/>
                    <a:pt x="25" y="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2972975" y="2598075"/>
              <a:ext cx="7475" cy="3600"/>
            </a:xfrm>
            <a:custGeom>
              <a:rect b="b" l="l" r="r" t="t"/>
              <a:pathLst>
                <a:path extrusionOk="0" h="144" w="299">
                  <a:moveTo>
                    <a:pt x="144" y="0"/>
                  </a:moveTo>
                  <a:cubicBezTo>
                    <a:pt x="60" y="0"/>
                    <a:pt x="1" y="72"/>
                    <a:pt x="1" y="143"/>
                  </a:cubicBezTo>
                  <a:cubicBezTo>
                    <a:pt x="1" y="72"/>
                    <a:pt x="60" y="0"/>
                    <a:pt x="144" y="0"/>
                  </a:cubicBezTo>
                  <a:cubicBezTo>
                    <a:pt x="191" y="0"/>
                    <a:pt x="215" y="12"/>
                    <a:pt x="251" y="48"/>
                  </a:cubicBezTo>
                  <a:cubicBezTo>
                    <a:pt x="274" y="72"/>
                    <a:pt x="298" y="107"/>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2947075" y="2598075"/>
              <a:ext cx="8075" cy="3600"/>
            </a:xfrm>
            <a:custGeom>
              <a:rect b="b" l="l" r="r" t="t"/>
              <a:pathLst>
                <a:path extrusionOk="0" h="144" w="323">
                  <a:moveTo>
                    <a:pt x="167" y="0"/>
                  </a:moveTo>
                  <a:cubicBezTo>
                    <a:pt x="84" y="0"/>
                    <a:pt x="1" y="72"/>
                    <a:pt x="25" y="143"/>
                  </a:cubicBezTo>
                  <a:cubicBezTo>
                    <a:pt x="25" y="72"/>
                    <a:pt x="84" y="0"/>
                    <a:pt x="167" y="0"/>
                  </a:cubicBezTo>
                  <a:close/>
                  <a:moveTo>
                    <a:pt x="167" y="0"/>
                  </a:moveTo>
                  <a:cubicBezTo>
                    <a:pt x="239" y="0"/>
                    <a:pt x="322" y="72"/>
                    <a:pt x="322" y="143"/>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2972975" y="2572775"/>
              <a:ext cx="7475" cy="7450"/>
            </a:xfrm>
            <a:custGeom>
              <a:rect b="b" l="l" r="r" t="t"/>
              <a:pathLst>
                <a:path extrusionOk="0" h="298" w="299">
                  <a:moveTo>
                    <a:pt x="144" y="0"/>
                  </a:moveTo>
                  <a:cubicBezTo>
                    <a:pt x="60" y="0"/>
                    <a:pt x="1" y="72"/>
                    <a:pt x="1" y="143"/>
                  </a:cubicBezTo>
                  <a:cubicBezTo>
                    <a:pt x="1" y="226"/>
                    <a:pt x="72" y="298"/>
                    <a:pt x="144" y="298"/>
                  </a:cubicBezTo>
                  <a:cubicBezTo>
                    <a:pt x="191" y="298"/>
                    <a:pt x="215" y="274"/>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2947675" y="2572775"/>
              <a:ext cx="7475" cy="7450"/>
            </a:xfrm>
            <a:custGeom>
              <a:rect b="b" l="l" r="r" t="t"/>
              <a:pathLst>
                <a:path extrusionOk="0" h="298" w="299">
                  <a:moveTo>
                    <a:pt x="143" y="0"/>
                  </a:moveTo>
                  <a:cubicBezTo>
                    <a:pt x="60" y="0"/>
                    <a:pt x="1" y="72"/>
                    <a:pt x="1" y="143"/>
                  </a:cubicBezTo>
                  <a:cubicBezTo>
                    <a:pt x="1" y="226"/>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2934875" y="25852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960175" y="25852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934875" y="25599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960175" y="25599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2922375" y="2598075"/>
              <a:ext cx="3600" cy="3600"/>
            </a:xfrm>
            <a:custGeom>
              <a:rect b="b" l="l" r="r" t="t"/>
              <a:pathLst>
                <a:path extrusionOk="0" h="144" w="144">
                  <a:moveTo>
                    <a:pt x="143" y="0"/>
                  </a:moveTo>
                  <a:cubicBezTo>
                    <a:pt x="92" y="0"/>
                    <a:pt x="49" y="28"/>
                    <a:pt x="24" y="65"/>
                  </a:cubicBezTo>
                  <a:lnTo>
                    <a:pt x="24" y="65"/>
                  </a:lnTo>
                  <a:cubicBezTo>
                    <a:pt x="51" y="28"/>
                    <a:pt x="94" y="0"/>
                    <a:pt x="143" y="0"/>
                  </a:cubicBezTo>
                  <a:close/>
                  <a:moveTo>
                    <a:pt x="24" y="65"/>
                  </a:moveTo>
                  <a:cubicBezTo>
                    <a:pt x="13" y="82"/>
                    <a:pt x="4" y="101"/>
                    <a:pt x="1" y="119"/>
                  </a:cubicBezTo>
                  <a:lnTo>
                    <a:pt x="1" y="143"/>
                  </a:lnTo>
                  <a:cubicBezTo>
                    <a:pt x="1" y="116"/>
                    <a:pt x="9" y="89"/>
                    <a:pt x="24"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2921775" y="2572775"/>
              <a:ext cx="3900" cy="7500"/>
            </a:xfrm>
            <a:custGeom>
              <a:rect b="b" l="l" r="r" t="t"/>
              <a:pathLst>
                <a:path extrusionOk="0" h="300" w="156">
                  <a:moveTo>
                    <a:pt x="156" y="0"/>
                  </a:moveTo>
                  <a:lnTo>
                    <a:pt x="156" y="0"/>
                  </a:lnTo>
                  <a:cubicBezTo>
                    <a:pt x="84" y="0"/>
                    <a:pt x="1" y="60"/>
                    <a:pt x="1" y="143"/>
                  </a:cubicBezTo>
                  <a:cubicBezTo>
                    <a:pt x="1" y="72"/>
                    <a:pt x="84" y="0"/>
                    <a:pt x="156" y="0"/>
                  </a:cubicBezTo>
                  <a:close/>
                  <a:moveTo>
                    <a:pt x="1" y="143"/>
                  </a:moveTo>
                  <a:lnTo>
                    <a:pt x="1" y="143"/>
                  </a:lnTo>
                  <a:cubicBezTo>
                    <a:pt x="1" y="231"/>
                    <a:pt x="72" y="299"/>
                    <a:pt x="140" y="299"/>
                  </a:cubicBezTo>
                  <a:cubicBezTo>
                    <a:pt x="145" y="299"/>
                    <a:pt x="150" y="299"/>
                    <a:pt x="156" y="298"/>
                  </a:cubicBezTo>
                  <a:cubicBezTo>
                    <a:pt x="84" y="298"/>
                    <a:pt x="1" y="226"/>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2972975" y="2547475"/>
              <a:ext cx="7475" cy="7450"/>
            </a:xfrm>
            <a:custGeom>
              <a:rect b="b" l="l" r="r" t="t"/>
              <a:pathLst>
                <a:path extrusionOk="0" h="298" w="299">
                  <a:moveTo>
                    <a:pt x="144" y="0"/>
                  </a:moveTo>
                  <a:cubicBezTo>
                    <a:pt x="60" y="0"/>
                    <a:pt x="1" y="72"/>
                    <a:pt x="1" y="143"/>
                  </a:cubicBezTo>
                  <a:cubicBezTo>
                    <a:pt x="1" y="167"/>
                    <a:pt x="1" y="191"/>
                    <a:pt x="13" y="203"/>
                  </a:cubicBezTo>
                  <a:cubicBezTo>
                    <a:pt x="36" y="262"/>
                    <a:pt x="84" y="298"/>
                    <a:pt x="144" y="298"/>
                  </a:cubicBezTo>
                  <a:cubicBezTo>
                    <a:pt x="191" y="298"/>
                    <a:pt x="215" y="286"/>
                    <a:pt x="251" y="250"/>
                  </a:cubicBezTo>
                  <a:cubicBezTo>
                    <a:pt x="263" y="238"/>
                    <a:pt x="274" y="226"/>
                    <a:pt x="274" y="203"/>
                  </a:cubicBezTo>
                  <a:cubicBezTo>
                    <a:pt x="298" y="191"/>
                    <a:pt x="298" y="167"/>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2947675" y="2547475"/>
              <a:ext cx="7475" cy="7450"/>
            </a:xfrm>
            <a:custGeom>
              <a:rect b="b" l="l" r="r" t="t"/>
              <a:pathLst>
                <a:path extrusionOk="0" h="298" w="299">
                  <a:moveTo>
                    <a:pt x="143" y="0"/>
                  </a:moveTo>
                  <a:cubicBezTo>
                    <a:pt x="60" y="0"/>
                    <a:pt x="1" y="72"/>
                    <a:pt x="1" y="143"/>
                  </a:cubicBezTo>
                  <a:cubicBezTo>
                    <a:pt x="1" y="167"/>
                    <a:pt x="1" y="191"/>
                    <a:pt x="13" y="203"/>
                  </a:cubicBezTo>
                  <a:cubicBezTo>
                    <a:pt x="36" y="262"/>
                    <a:pt x="84" y="298"/>
                    <a:pt x="143" y="298"/>
                  </a:cubicBezTo>
                  <a:cubicBezTo>
                    <a:pt x="203" y="298"/>
                    <a:pt x="263" y="250"/>
                    <a:pt x="274" y="203"/>
                  </a:cubicBezTo>
                  <a:cubicBezTo>
                    <a:pt x="298" y="191"/>
                    <a:pt x="298" y="16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2921775" y="2551050"/>
              <a:ext cx="625" cy="1500"/>
            </a:xfrm>
            <a:custGeom>
              <a:rect b="b" l="l" r="r" t="t"/>
              <a:pathLst>
                <a:path extrusionOk="0" h="60" w="25">
                  <a:moveTo>
                    <a:pt x="1" y="0"/>
                  </a:moveTo>
                  <a:cubicBezTo>
                    <a:pt x="1" y="24"/>
                    <a:pt x="1" y="48"/>
                    <a:pt x="25" y="60"/>
                  </a:cubicBezTo>
                  <a:cubicBezTo>
                    <a:pt x="25" y="48"/>
                    <a:pt x="1" y="3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2972975" y="2648675"/>
              <a:ext cx="7475" cy="3600"/>
            </a:xfrm>
            <a:custGeom>
              <a:rect b="b" l="l" r="r" t="t"/>
              <a:pathLst>
                <a:path extrusionOk="0" h="144" w="299">
                  <a:moveTo>
                    <a:pt x="144" y="0"/>
                  </a:moveTo>
                  <a:cubicBezTo>
                    <a:pt x="60" y="0"/>
                    <a:pt x="1" y="72"/>
                    <a:pt x="1" y="143"/>
                  </a:cubicBezTo>
                  <a:cubicBezTo>
                    <a:pt x="1" y="72"/>
                    <a:pt x="60" y="0"/>
                    <a:pt x="144" y="0"/>
                  </a:cubicBezTo>
                  <a:cubicBezTo>
                    <a:pt x="191" y="0"/>
                    <a:pt x="215" y="12"/>
                    <a:pt x="251" y="48"/>
                  </a:cubicBezTo>
                  <a:cubicBezTo>
                    <a:pt x="274" y="72"/>
                    <a:pt x="298" y="107"/>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2947075" y="2648675"/>
              <a:ext cx="8075" cy="3600"/>
            </a:xfrm>
            <a:custGeom>
              <a:rect b="b" l="l" r="r" t="t"/>
              <a:pathLst>
                <a:path extrusionOk="0" h="144" w="323">
                  <a:moveTo>
                    <a:pt x="167" y="0"/>
                  </a:moveTo>
                  <a:cubicBezTo>
                    <a:pt x="84" y="0"/>
                    <a:pt x="1" y="72"/>
                    <a:pt x="25" y="143"/>
                  </a:cubicBezTo>
                  <a:cubicBezTo>
                    <a:pt x="25" y="72"/>
                    <a:pt x="84" y="0"/>
                    <a:pt x="167" y="0"/>
                  </a:cubicBezTo>
                  <a:close/>
                  <a:moveTo>
                    <a:pt x="167" y="0"/>
                  </a:moveTo>
                  <a:cubicBezTo>
                    <a:pt x="239" y="0"/>
                    <a:pt x="322" y="72"/>
                    <a:pt x="322" y="143"/>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2972975" y="26233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2947675" y="26233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2934875" y="26358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960175" y="26358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2934875" y="26105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2960175" y="26105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2922375" y="2648675"/>
              <a:ext cx="3600" cy="3600"/>
            </a:xfrm>
            <a:custGeom>
              <a:rect b="b" l="l" r="r" t="t"/>
              <a:pathLst>
                <a:path extrusionOk="0" h="144" w="144">
                  <a:moveTo>
                    <a:pt x="143" y="0"/>
                  </a:moveTo>
                  <a:cubicBezTo>
                    <a:pt x="92" y="0"/>
                    <a:pt x="49" y="28"/>
                    <a:pt x="24" y="65"/>
                  </a:cubicBezTo>
                  <a:lnTo>
                    <a:pt x="24" y="65"/>
                  </a:lnTo>
                  <a:cubicBezTo>
                    <a:pt x="51" y="28"/>
                    <a:pt x="94" y="0"/>
                    <a:pt x="143" y="0"/>
                  </a:cubicBezTo>
                  <a:close/>
                  <a:moveTo>
                    <a:pt x="24" y="65"/>
                  </a:moveTo>
                  <a:cubicBezTo>
                    <a:pt x="13" y="82"/>
                    <a:pt x="4" y="101"/>
                    <a:pt x="1" y="119"/>
                  </a:cubicBezTo>
                  <a:lnTo>
                    <a:pt x="1" y="143"/>
                  </a:lnTo>
                  <a:cubicBezTo>
                    <a:pt x="1" y="116"/>
                    <a:pt x="9" y="89"/>
                    <a:pt x="24" y="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2921775" y="2623625"/>
              <a:ext cx="3900" cy="7500"/>
            </a:xfrm>
            <a:custGeom>
              <a:rect b="b" l="l" r="r" t="t"/>
              <a:pathLst>
                <a:path extrusionOk="0" h="300" w="156">
                  <a:moveTo>
                    <a:pt x="140" y="1"/>
                  </a:moveTo>
                  <a:cubicBezTo>
                    <a:pt x="72" y="1"/>
                    <a:pt x="1" y="69"/>
                    <a:pt x="1" y="157"/>
                  </a:cubicBezTo>
                  <a:lnTo>
                    <a:pt x="1" y="157"/>
                  </a:lnTo>
                  <a:cubicBezTo>
                    <a:pt x="1" y="62"/>
                    <a:pt x="84" y="2"/>
                    <a:pt x="156" y="2"/>
                  </a:cubicBezTo>
                  <a:cubicBezTo>
                    <a:pt x="150" y="1"/>
                    <a:pt x="145" y="1"/>
                    <a:pt x="140" y="1"/>
                  </a:cubicBezTo>
                  <a:close/>
                  <a:moveTo>
                    <a:pt x="1" y="157"/>
                  </a:moveTo>
                  <a:cubicBezTo>
                    <a:pt x="1" y="240"/>
                    <a:pt x="84" y="300"/>
                    <a:pt x="156" y="300"/>
                  </a:cubicBezTo>
                  <a:cubicBezTo>
                    <a:pt x="84" y="300"/>
                    <a:pt x="1" y="228"/>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2972975" y="25980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6"/>
                    <a:pt x="298" y="191"/>
                    <a:pt x="298" y="143"/>
                  </a:cubicBezTo>
                  <a:cubicBezTo>
                    <a:pt x="298" y="107"/>
                    <a:pt x="274" y="72"/>
                    <a:pt x="251" y="48"/>
                  </a:cubicBezTo>
                  <a:cubicBezTo>
                    <a:pt x="215" y="12"/>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2947675" y="25980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2921775" y="2601050"/>
              <a:ext cx="3900" cy="4525"/>
            </a:xfrm>
            <a:custGeom>
              <a:rect b="b" l="l" r="r" t="t"/>
              <a:pathLst>
                <a:path extrusionOk="0" h="181" w="156">
                  <a:moveTo>
                    <a:pt x="1" y="0"/>
                  </a:moveTo>
                  <a:lnTo>
                    <a:pt x="1" y="24"/>
                  </a:lnTo>
                  <a:cubicBezTo>
                    <a:pt x="1" y="24"/>
                    <a:pt x="25" y="12"/>
                    <a:pt x="1" y="0"/>
                  </a:cubicBezTo>
                  <a:close/>
                  <a:moveTo>
                    <a:pt x="1" y="26"/>
                  </a:moveTo>
                  <a:cubicBezTo>
                    <a:pt x="2" y="113"/>
                    <a:pt x="73" y="180"/>
                    <a:pt x="140" y="180"/>
                  </a:cubicBezTo>
                  <a:cubicBezTo>
                    <a:pt x="145" y="180"/>
                    <a:pt x="150" y="180"/>
                    <a:pt x="156" y="179"/>
                  </a:cubicBezTo>
                  <a:cubicBezTo>
                    <a:pt x="85" y="179"/>
                    <a:pt x="2" y="120"/>
                    <a:pt x="1" y="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2972975" y="2673975"/>
              <a:ext cx="3600" cy="3000"/>
            </a:xfrm>
            <a:custGeom>
              <a:rect b="b" l="l" r="r" t="t"/>
              <a:pathLst>
                <a:path extrusionOk="0" h="120" w="144">
                  <a:moveTo>
                    <a:pt x="144" y="0"/>
                  </a:moveTo>
                  <a:cubicBezTo>
                    <a:pt x="72" y="0"/>
                    <a:pt x="13" y="60"/>
                    <a:pt x="1" y="119"/>
                  </a:cubicBezTo>
                  <a:cubicBezTo>
                    <a:pt x="36" y="72"/>
                    <a:pt x="96" y="48"/>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2947675" y="26739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2934875" y="2686475"/>
              <a:ext cx="7475" cy="7475"/>
            </a:xfrm>
            <a:custGeom>
              <a:rect b="b" l="l" r="r" t="t"/>
              <a:pathLst>
                <a:path extrusionOk="0" h="299" w="299">
                  <a:moveTo>
                    <a:pt x="155" y="0"/>
                  </a:moveTo>
                  <a:cubicBezTo>
                    <a:pt x="60" y="0"/>
                    <a:pt x="1" y="84"/>
                    <a:pt x="1" y="155"/>
                  </a:cubicBezTo>
                  <a:cubicBezTo>
                    <a:pt x="1" y="239"/>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2934875" y="26611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2960175" y="26611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2922375" y="2699575"/>
              <a:ext cx="3600" cy="3900"/>
            </a:xfrm>
            <a:custGeom>
              <a:rect b="b" l="l" r="r" t="t"/>
              <a:pathLst>
                <a:path extrusionOk="0" h="156" w="144">
                  <a:moveTo>
                    <a:pt x="143" y="0"/>
                  </a:moveTo>
                  <a:cubicBezTo>
                    <a:pt x="72" y="0"/>
                    <a:pt x="12" y="48"/>
                    <a:pt x="1" y="119"/>
                  </a:cubicBezTo>
                  <a:lnTo>
                    <a:pt x="1" y="155"/>
                  </a:lnTo>
                  <a:cubicBezTo>
                    <a:pt x="1" y="72"/>
                    <a:pt x="60"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2921775" y="2674225"/>
              <a:ext cx="3900" cy="7500"/>
            </a:xfrm>
            <a:custGeom>
              <a:rect b="b" l="l" r="r" t="t"/>
              <a:pathLst>
                <a:path extrusionOk="0" h="300" w="156">
                  <a:moveTo>
                    <a:pt x="140" y="1"/>
                  </a:moveTo>
                  <a:cubicBezTo>
                    <a:pt x="72" y="1"/>
                    <a:pt x="1" y="69"/>
                    <a:pt x="1" y="157"/>
                  </a:cubicBezTo>
                  <a:lnTo>
                    <a:pt x="1" y="157"/>
                  </a:lnTo>
                  <a:cubicBezTo>
                    <a:pt x="1" y="62"/>
                    <a:pt x="84" y="2"/>
                    <a:pt x="156" y="2"/>
                  </a:cubicBezTo>
                  <a:cubicBezTo>
                    <a:pt x="150" y="1"/>
                    <a:pt x="145" y="1"/>
                    <a:pt x="140" y="1"/>
                  </a:cubicBezTo>
                  <a:close/>
                  <a:moveTo>
                    <a:pt x="1" y="157"/>
                  </a:moveTo>
                  <a:cubicBezTo>
                    <a:pt x="1" y="240"/>
                    <a:pt x="84" y="300"/>
                    <a:pt x="156" y="300"/>
                  </a:cubicBezTo>
                  <a:cubicBezTo>
                    <a:pt x="84" y="300"/>
                    <a:pt x="1" y="229"/>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2972975" y="2648675"/>
              <a:ext cx="7475" cy="7450"/>
            </a:xfrm>
            <a:custGeom>
              <a:rect b="b" l="l" r="r" t="t"/>
              <a:pathLst>
                <a:path extrusionOk="0" h="298" w="299">
                  <a:moveTo>
                    <a:pt x="144" y="0"/>
                  </a:moveTo>
                  <a:cubicBezTo>
                    <a:pt x="60" y="0"/>
                    <a:pt x="1" y="72"/>
                    <a:pt x="1" y="143"/>
                  </a:cubicBezTo>
                  <a:cubicBezTo>
                    <a:pt x="1" y="238"/>
                    <a:pt x="72" y="298"/>
                    <a:pt x="144" y="298"/>
                  </a:cubicBezTo>
                  <a:cubicBezTo>
                    <a:pt x="191" y="298"/>
                    <a:pt x="215" y="286"/>
                    <a:pt x="251" y="250"/>
                  </a:cubicBezTo>
                  <a:cubicBezTo>
                    <a:pt x="274" y="227"/>
                    <a:pt x="298" y="191"/>
                    <a:pt x="298" y="143"/>
                  </a:cubicBezTo>
                  <a:cubicBezTo>
                    <a:pt x="298" y="107"/>
                    <a:pt x="274" y="72"/>
                    <a:pt x="251" y="48"/>
                  </a:cubicBezTo>
                  <a:cubicBezTo>
                    <a:pt x="215" y="24"/>
                    <a:pt x="191"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2947675" y="26486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2921775" y="2651950"/>
              <a:ext cx="3900" cy="4475"/>
            </a:xfrm>
            <a:custGeom>
              <a:rect b="b" l="l" r="r" t="t"/>
              <a:pathLst>
                <a:path extrusionOk="0" h="179" w="156">
                  <a:moveTo>
                    <a:pt x="1" y="0"/>
                  </a:moveTo>
                  <a:lnTo>
                    <a:pt x="1" y="36"/>
                  </a:lnTo>
                  <a:cubicBezTo>
                    <a:pt x="1" y="12"/>
                    <a:pt x="25" y="0"/>
                    <a:pt x="1" y="0"/>
                  </a:cubicBezTo>
                  <a:close/>
                  <a:moveTo>
                    <a:pt x="1" y="36"/>
                  </a:moveTo>
                  <a:cubicBezTo>
                    <a:pt x="1" y="119"/>
                    <a:pt x="84" y="179"/>
                    <a:pt x="156" y="179"/>
                  </a:cubicBezTo>
                  <a:cubicBezTo>
                    <a:pt x="84" y="179"/>
                    <a:pt x="1" y="107"/>
                    <a:pt x="1" y="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2921775" y="2703450"/>
              <a:ext cx="3900" cy="3575"/>
            </a:xfrm>
            <a:custGeom>
              <a:rect b="b" l="l" r="r" t="t"/>
              <a:pathLst>
                <a:path extrusionOk="0" h="143" w="156">
                  <a:moveTo>
                    <a:pt x="1" y="0"/>
                  </a:moveTo>
                  <a:cubicBezTo>
                    <a:pt x="1" y="12"/>
                    <a:pt x="1" y="36"/>
                    <a:pt x="25" y="60"/>
                  </a:cubicBezTo>
                  <a:cubicBezTo>
                    <a:pt x="25" y="24"/>
                    <a:pt x="1" y="12"/>
                    <a:pt x="1" y="0"/>
                  </a:cubicBezTo>
                  <a:close/>
                  <a:moveTo>
                    <a:pt x="25" y="60"/>
                  </a:moveTo>
                  <a:cubicBezTo>
                    <a:pt x="48" y="107"/>
                    <a:pt x="96" y="143"/>
                    <a:pt x="156" y="143"/>
                  </a:cubicBezTo>
                  <a:cubicBezTo>
                    <a:pt x="96" y="143"/>
                    <a:pt x="48" y="95"/>
                    <a:pt x="25"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2922075" y="2192950"/>
              <a:ext cx="7775" cy="3600"/>
            </a:xfrm>
            <a:custGeom>
              <a:rect b="b" l="l" r="r" t="t"/>
              <a:pathLst>
                <a:path extrusionOk="0" h="144" w="311">
                  <a:moveTo>
                    <a:pt x="155" y="1"/>
                  </a:moveTo>
                  <a:cubicBezTo>
                    <a:pt x="112" y="1"/>
                    <a:pt x="73" y="14"/>
                    <a:pt x="46" y="43"/>
                  </a:cubicBezTo>
                  <a:lnTo>
                    <a:pt x="46" y="43"/>
                  </a:lnTo>
                  <a:cubicBezTo>
                    <a:pt x="75" y="18"/>
                    <a:pt x="115" y="1"/>
                    <a:pt x="155" y="1"/>
                  </a:cubicBezTo>
                  <a:close/>
                  <a:moveTo>
                    <a:pt x="46" y="43"/>
                  </a:moveTo>
                  <a:lnTo>
                    <a:pt x="46" y="43"/>
                  </a:lnTo>
                  <a:cubicBezTo>
                    <a:pt x="16" y="70"/>
                    <a:pt x="0" y="107"/>
                    <a:pt x="13" y="144"/>
                  </a:cubicBezTo>
                  <a:lnTo>
                    <a:pt x="13" y="120"/>
                  </a:lnTo>
                  <a:cubicBezTo>
                    <a:pt x="17" y="87"/>
                    <a:pt x="29" y="62"/>
                    <a:pt x="46" y="43"/>
                  </a:cubicBezTo>
                  <a:close/>
                  <a:moveTo>
                    <a:pt x="155" y="1"/>
                  </a:moveTo>
                  <a:cubicBezTo>
                    <a:pt x="227" y="1"/>
                    <a:pt x="310" y="72"/>
                    <a:pt x="310" y="144"/>
                  </a:cubicBezTo>
                  <a:cubicBezTo>
                    <a:pt x="310" y="72"/>
                    <a:pt x="25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2896475" y="2192950"/>
              <a:ext cx="8075" cy="3600"/>
            </a:xfrm>
            <a:custGeom>
              <a:rect b="b" l="l" r="r" t="t"/>
              <a:pathLst>
                <a:path extrusionOk="0" h="144" w="323">
                  <a:moveTo>
                    <a:pt x="156" y="1"/>
                  </a:moveTo>
                  <a:cubicBezTo>
                    <a:pt x="60" y="1"/>
                    <a:pt x="1" y="72"/>
                    <a:pt x="1" y="144"/>
                  </a:cubicBezTo>
                  <a:cubicBezTo>
                    <a:pt x="1" y="72"/>
                    <a:pt x="84" y="1"/>
                    <a:pt x="156"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2897075" y="2172425"/>
              <a:ext cx="5075" cy="2700"/>
            </a:xfrm>
            <a:custGeom>
              <a:rect b="b" l="l" r="r" t="t"/>
              <a:pathLst>
                <a:path extrusionOk="0" h="108" w="203">
                  <a:moveTo>
                    <a:pt x="1" y="0"/>
                  </a:moveTo>
                  <a:lnTo>
                    <a:pt x="1" y="0"/>
                  </a:lnTo>
                  <a:cubicBezTo>
                    <a:pt x="12" y="72"/>
                    <a:pt x="72" y="107"/>
                    <a:pt x="132" y="107"/>
                  </a:cubicBezTo>
                  <a:cubicBezTo>
                    <a:pt x="155" y="107"/>
                    <a:pt x="179" y="107"/>
                    <a:pt x="203" y="84"/>
                  </a:cubicBezTo>
                  <a:cubicBezTo>
                    <a:pt x="132" y="60"/>
                    <a:pt x="72"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2883975" y="21801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2909575" y="21801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2922075" y="2243550"/>
              <a:ext cx="7775" cy="3600"/>
            </a:xfrm>
            <a:custGeom>
              <a:rect b="b" l="l" r="r" t="t"/>
              <a:pathLst>
                <a:path extrusionOk="0" h="144" w="311">
                  <a:moveTo>
                    <a:pt x="155" y="1"/>
                  </a:moveTo>
                  <a:cubicBezTo>
                    <a:pt x="112" y="1"/>
                    <a:pt x="73" y="14"/>
                    <a:pt x="46" y="43"/>
                  </a:cubicBezTo>
                  <a:lnTo>
                    <a:pt x="46" y="43"/>
                  </a:lnTo>
                  <a:cubicBezTo>
                    <a:pt x="75" y="18"/>
                    <a:pt x="115" y="1"/>
                    <a:pt x="155" y="1"/>
                  </a:cubicBezTo>
                  <a:close/>
                  <a:moveTo>
                    <a:pt x="46" y="43"/>
                  </a:moveTo>
                  <a:lnTo>
                    <a:pt x="46" y="43"/>
                  </a:lnTo>
                  <a:cubicBezTo>
                    <a:pt x="16" y="70"/>
                    <a:pt x="0" y="107"/>
                    <a:pt x="13" y="144"/>
                  </a:cubicBezTo>
                  <a:lnTo>
                    <a:pt x="13" y="120"/>
                  </a:lnTo>
                  <a:cubicBezTo>
                    <a:pt x="17" y="87"/>
                    <a:pt x="29" y="62"/>
                    <a:pt x="46" y="43"/>
                  </a:cubicBezTo>
                  <a:close/>
                  <a:moveTo>
                    <a:pt x="155" y="1"/>
                  </a:moveTo>
                  <a:cubicBezTo>
                    <a:pt x="227" y="1"/>
                    <a:pt x="310" y="72"/>
                    <a:pt x="310" y="144"/>
                  </a:cubicBezTo>
                  <a:cubicBezTo>
                    <a:pt x="310" y="72"/>
                    <a:pt x="25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2896475" y="2243550"/>
              <a:ext cx="8075" cy="3600"/>
            </a:xfrm>
            <a:custGeom>
              <a:rect b="b" l="l" r="r" t="t"/>
              <a:pathLst>
                <a:path extrusionOk="0" h="144" w="323">
                  <a:moveTo>
                    <a:pt x="156" y="1"/>
                  </a:moveTo>
                  <a:cubicBezTo>
                    <a:pt x="60" y="1"/>
                    <a:pt x="1" y="72"/>
                    <a:pt x="1" y="144"/>
                  </a:cubicBezTo>
                  <a:cubicBezTo>
                    <a:pt x="1" y="72"/>
                    <a:pt x="84" y="1"/>
                    <a:pt x="156"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2922375" y="22182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2896475" y="2218250"/>
              <a:ext cx="8075" cy="7475"/>
            </a:xfrm>
            <a:custGeom>
              <a:rect b="b" l="l" r="r" t="t"/>
              <a:pathLst>
                <a:path extrusionOk="0" h="299" w="323">
                  <a:moveTo>
                    <a:pt x="156" y="1"/>
                  </a:moveTo>
                  <a:cubicBezTo>
                    <a:pt x="60" y="1"/>
                    <a:pt x="1" y="72"/>
                    <a:pt x="1" y="144"/>
                  </a:cubicBezTo>
                  <a:cubicBezTo>
                    <a:pt x="1" y="239"/>
                    <a:pt x="84" y="299"/>
                    <a:pt x="156" y="299"/>
                  </a:cubicBezTo>
                  <a:cubicBezTo>
                    <a:pt x="239" y="299"/>
                    <a:pt x="298" y="215"/>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2883975" y="22307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2909575" y="22307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2883975" y="22054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2909575" y="22054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2922375" y="21929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2896475" y="2192950"/>
              <a:ext cx="8075" cy="7475"/>
            </a:xfrm>
            <a:custGeom>
              <a:rect b="b" l="l" r="r" t="t"/>
              <a:pathLst>
                <a:path extrusionOk="0" h="299" w="323">
                  <a:moveTo>
                    <a:pt x="156" y="1"/>
                  </a:moveTo>
                  <a:cubicBezTo>
                    <a:pt x="60" y="1"/>
                    <a:pt x="1" y="72"/>
                    <a:pt x="1" y="144"/>
                  </a:cubicBezTo>
                  <a:cubicBezTo>
                    <a:pt x="1" y="239"/>
                    <a:pt x="84" y="299"/>
                    <a:pt x="156" y="299"/>
                  </a:cubicBezTo>
                  <a:cubicBezTo>
                    <a:pt x="239" y="299"/>
                    <a:pt x="298" y="215"/>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2922075" y="2294150"/>
              <a:ext cx="7775" cy="3600"/>
            </a:xfrm>
            <a:custGeom>
              <a:rect b="b" l="l" r="r" t="t"/>
              <a:pathLst>
                <a:path extrusionOk="0" h="144" w="311">
                  <a:moveTo>
                    <a:pt x="155" y="1"/>
                  </a:moveTo>
                  <a:cubicBezTo>
                    <a:pt x="112" y="1"/>
                    <a:pt x="73" y="14"/>
                    <a:pt x="46" y="43"/>
                  </a:cubicBezTo>
                  <a:lnTo>
                    <a:pt x="46" y="43"/>
                  </a:lnTo>
                  <a:cubicBezTo>
                    <a:pt x="75" y="18"/>
                    <a:pt x="115" y="1"/>
                    <a:pt x="155" y="1"/>
                  </a:cubicBezTo>
                  <a:close/>
                  <a:moveTo>
                    <a:pt x="46" y="43"/>
                  </a:moveTo>
                  <a:lnTo>
                    <a:pt x="46" y="43"/>
                  </a:lnTo>
                  <a:cubicBezTo>
                    <a:pt x="16" y="70"/>
                    <a:pt x="0" y="107"/>
                    <a:pt x="13" y="144"/>
                  </a:cubicBezTo>
                  <a:lnTo>
                    <a:pt x="13" y="120"/>
                  </a:lnTo>
                  <a:cubicBezTo>
                    <a:pt x="17" y="87"/>
                    <a:pt x="29" y="62"/>
                    <a:pt x="46" y="43"/>
                  </a:cubicBezTo>
                  <a:close/>
                  <a:moveTo>
                    <a:pt x="155" y="1"/>
                  </a:moveTo>
                  <a:cubicBezTo>
                    <a:pt x="227" y="1"/>
                    <a:pt x="310" y="72"/>
                    <a:pt x="310" y="144"/>
                  </a:cubicBezTo>
                  <a:cubicBezTo>
                    <a:pt x="310" y="72"/>
                    <a:pt x="25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896475" y="2294150"/>
              <a:ext cx="8075" cy="3600"/>
            </a:xfrm>
            <a:custGeom>
              <a:rect b="b" l="l" r="r" t="t"/>
              <a:pathLst>
                <a:path extrusionOk="0" h="144" w="323">
                  <a:moveTo>
                    <a:pt x="156" y="1"/>
                  </a:moveTo>
                  <a:cubicBezTo>
                    <a:pt x="60" y="1"/>
                    <a:pt x="1" y="72"/>
                    <a:pt x="1" y="144"/>
                  </a:cubicBezTo>
                  <a:cubicBezTo>
                    <a:pt x="1" y="72"/>
                    <a:pt x="84" y="1"/>
                    <a:pt x="156"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2922375" y="2268850"/>
              <a:ext cx="7475" cy="7475"/>
            </a:xfrm>
            <a:custGeom>
              <a:rect b="b" l="l" r="r" t="t"/>
              <a:pathLst>
                <a:path extrusionOk="0" h="299" w="299">
                  <a:moveTo>
                    <a:pt x="143" y="1"/>
                  </a:moveTo>
                  <a:cubicBezTo>
                    <a:pt x="60" y="1"/>
                    <a:pt x="1" y="72"/>
                    <a:pt x="1" y="144"/>
                  </a:cubicBezTo>
                  <a:cubicBezTo>
                    <a:pt x="1" y="215"/>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2896475" y="2268850"/>
              <a:ext cx="7475" cy="7475"/>
            </a:xfrm>
            <a:custGeom>
              <a:rect b="b" l="l" r="r" t="t"/>
              <a:pathLst>
                <a:path extrusionOk="0" h="299" w="299">
                  <a:moveTo>
                    <a:pt x="156" y="1"/>
                  </a:moveTo>
                  <a:cubicBezTo>
                    <a:pt x="72" y="1"/>
                    <a:pt x="1" y="60"/>
                    <a:pt x="1" y="144"/>
                  </a:cubicBezTo>
                  <a:cubicBezTo>
                    <a:pt x="1" y="227"/>
                    <a:pt x="72" y="299"/>
                    <a:pt x="156" y="299"/>
                  </a:cubicBezTo>
                  <a:cubicBezTo>
                    <a:pt x="239" y="299"/>
                    <a:pt x="298" y="227"/>
                    <a:pt x="298" y="144"/>
                  </a:cubicBezTo>
                  <a:cubicBezTo>
                    <a:pt x="298" y="60"/>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2883975" y="2281375"/>
              <a:ext cx="7775" cy="7450"/>
            </a:xfrm>
            <a:custGeom>
              <a:rect b="b" l="l" r="r" t="t"/>
              <a:pathLst>
                <a:path extrusionOk="0" h="298" w="311">
                  <a:moveTo>
                    <a:pt x="144" y="0"/>
                  </a:moveTo>
                  <a:cubicBezTo>
                    <a:pt x="60" y="0"/>
                    <a:pt x="1" y="71"/>
                    <a:pt x="1" y="155"/>
                  </a:cubicBezTo>
                  <a:cubicBezTo>
                    <a:pt x="1" y="238"/>
                    <a:pt x="72" y="298"/>
                    <a:pt x="144" y="298"/>
                  </a:cubicBezTo>
                  <a:cubicBezTo>
                    <a:pt x="239" y="298"/>
                    <a:pt x="298" y="226"/>
                    <a:pt x="298" y="155"/>
                  </a:cubicBezTo>
                  <a:cubicBezTo>
                    <a:pt x="310"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2909575" y="22813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2883975" y="22560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2909575" y="2256050"/>
              <a:ext cx="7475" cy="7475"/>
            </a:xfrm>
            <a:custGeom>
              <a:rect b="b" l="l" r="r" t="t"/>
              <a:pathLst>
                <a:path extrusionOk="0" h="299" w="299">
                  <a:moveTo>
                    <a:pt x="155" y="1"/>
                  </a:moveTo>
                  <a:cubicBezTo>
                    <a:pt x="60" y="1"/>
                    <a:pt x="1" y="72"/>
                    <a:pt x="1" y="156"/>
                  </a:cubicBezTo>
                  <a:cubicBezTo>
                    <a:pt x="1" y="239"/>
                    <a:pt x="72" y="299"/>
                    <a:pt x="155" y="299"/>
                  </a:cubicBezTo>
                  <a:cubicBezTo>
                    <a:pt x="239" y="299"/>
                    <a:pt x="298" y="227"/>
                    <a:pt x="298" y="156"/>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2922375" y="2243550"/>
              <a:ext cx="7475" cy="7475"/>
            </a:xfrm>
            <a:custGeom>
              <a:rect b="b" l="l" r="r" t="t"/>
              <a:pathLst>
                <a:path extrusionOk="0" h="299" w="299">
                  <a:moveTo>
                    <a:pt x="143" y="1"/>
                  </a:moveTo>
                  <a:cubicBezTo>
                    <a:pt x="60" y="1"/>
                    <a:pt x="1" y="72"/>
                    <a:pt x="1" y="144"/>
                  </a:cubicBezTo>
                  <a:cubicBezTo>
                    <a:pt x="1" y="156"/>
                    <a:pt x="1" y="191"/>
                    <a:pt x="12" y="203"/>
                  </a:cubicBezTo>
                  <a:cubicBezTo>
                    <a:pt x="36" y="263"/>
                    <a:pt x="84" y="299"/>
                    <a:pt x="143" y="299"/>
                  </a:cubicBezTo>
                  <a:cubicBezTo>
                    <a:pt x="203" y="299"/>
                    <a:pt x="263" y="251"/>
                    <a:pt x="274" y="203"/>
                  </a:cubicBezTo>
                  <a:cubicBezTo>
                    <a:pt x="298" y="191"/>
                    <a:pt x="298" y="156"/>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2896475" y="2243550"/>
              <a:ext cx="8075" cy="7475"/>
            </a:xfrm>
            <a:custGeom>
              <a:rect b="b" l="l" r="r" t="t"/>
              <a:pathLst>
                <a:path extrusionOk="0" h="299" w="323">
                  <a:moveTo>
                    <a:pt x="156" y="1"/>
                  </a:moveTo>
                  <a:cubicBezTo>
                    <a:pt x="60" y="1"/>
                    <a:pt x="1" y="72"/>
                    <a:pt x="1" y="144"/>
                  </a:cubicBezTo>
                  <a:cubicBezTo>
                    <a:pt x="1" y="156"/>
                    <a:pt x="1" y="191"/>
                    <a:pt x="25" y="203"/>
                  </a:cubicBezTo>
                  <a:cubicBezTo>
                    <a:pt x="48" y="263"/>
                    <a:pt x="96" y="299"/>
                    <a:pt x="156" y="299"/>
                  </a:cubicBezTo>
                  <a:cubicBezTo>
                    <a:pt x="215" y="299"/>
                    <a:pt x="275" y="251"/>
                    <a:pt x="286" y="203"/>
                  </a:cubicBezTo>
                  <a:cubicBezTo>
                    <a:pt x="298" y="191"/>
                    <a:pt x="298" y="156"/>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2922075" y="2344775"/>
              <a:ext cx="7775" cy="3575"/>
            </a:xfrm>
            <a:custGeom>
              <a:rect b="b" l="l" r="r" t="t"/>
              <a:pathLst>
                <a:path extrusionOk="0" h="143" w="311">
                  <a:moveTo>
                    <a:pt x="155" y="0"/>
                  </a:moveTo>
                  <a:cubicBezTo>
                    <a:pt x="112" y="0"/>
                    <a:pt x="73" y="13"/>
                    <a:pt x="46" y="42"/>
                  </a:cubicBezTo>
                  <a:lnTo>
                    <a:pt x="46" y="42"/>
                  </a:lnTo>
                  <a:cubicBezTo>
                    <a:pt x="75" y="17"/>
                    <a:pt x="115" y="0"/>
                    <a:pt x="155" y="0"/>
                  </a:cubicBezTo>
                  <a:close/>
                  <a:moveTo>
                    <a:pt x="46" y="42"/>
                  </a:moveTo>
                  <a:cubicBezTo>
                    <a:pt x="16" y="69"/>
                    <a:pt x="0" y="106"/>
                    <a:pt x="13" y="143"/>
                  </a:cubicBezTo>
                  <a:lnTo>
                    <a:pt x="13" y="119"/>
                  </a:lnTo>
                  <a:cubicBezTo>
                    <a:pt x="17" y="86"/>
                    <a:pt x="29" y="61"/>
                    <a:pt x="46" y="42"/>
                  </a:cubicBezTo>
                  <a:close/>
                  <a:moveTo>
                    <a:pt x="155" y="0"/>
                  </a:moveTo>
                  <a:cubicBezTo>
                    <a:pt x="227" y="0"/>
                    <a:pt x="310" y="71"/>
                    <a:pt x="310" y="143"/>
                  </a:cubicBezTo>
                  <a:cubicBezTo>
                    <a:pt x="310" y="71"/>
                    <a:pt x="25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2896475" y="2344775"/>
              <a:ext cx="8075" cy="3575"/>
            </a:xfrm>
            <a:custGeom>
              <a:rect b="b" l="l" r="r" t="t"/>
              <a:pathLst>
                <a:path extrusionOk="0" h="143" w="323">
                  <a:moveTo>
                    <a:pt x="156" y="0"/>
                  </a:moveTo>
                  <a:cubicBezTo>
                    <a:pt x="60" y="0"/>
                    <a:pt x="1" y="71"/>
                    <a:pt x="1" y="143"/>
                  </a:cubicBezTo>
                  <a:cubicBezTo>
                    <a:pt x="1" y="71"/>
                    <a:pt x="84" y="0"/>
                    <a:pt x="156" y="0"/>
                  </a:cubicBezTo>
                  <a:close/>
                  <a:moveTo>
                    <a:pt x="156" y="0"/>
                  </a:moveTo>
                  <a:lnTo>
                    <a:pt x="156" y="0"/>
                  </a:lnTo>
                  <a:cubicBezTo>
                    <a:pt x="239" y="0"/>
                    <a:pt x="298" y="71"/>
                    <a:pt x="298" y="143"/>
                  </a:cubicBezTo>
                  <a:cubicBezTo>
                    <a:pt x="322"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2922375" y="23194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14"/>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2896475" y="2319475"/>
              <a:ext cx="8075" cy="7450"/>
            </a:xfrm>
            <a:custGeom>
              <a:rect b="b" l="l" r="r" t="t"/>
              <a:pathLst>
                <a:path extrusionOk="0" h="298" w="323">
                  <a:moveTo>
                    <a:pt x="156" y="0"/>
                  </a:moveTo>
                  <a:cubicBezTo>
                    <a:pt x="60" y="0"/>
                    <a:pt x="1" y="71"/>
                    <a:pt x="1" y="143"/>
                  </a:cubicBezTo>
                  <a:cubicBezTo>
                    <a:pt x="1" y="238"/>
                    <a:pt x="84" y="298"/>
                    <a:pt x="156" y="298"/>
                  </a:cubicBezTo>
                  <a:cubicBezTo>
                    <a:pt x="239" y="298"/>
                    <a:pt x="298" y="214"/>
                    <a:pt x="298" y="143"/>
                  </a:cubicBezTo>
                  <a:cubicBezTo>
                    <a:pt x="322"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2883975" y="2331975"/>
              <a:ext cx="7775" cy="7450"/>
            </a:xfrm>
            <a:custGeom>
              <a:rect b="b" l="l" r="r" t="t"/>
              <a:pathLst>
                <a:path extrusionOk="0" h="298" w="311">
                  <a:moveTo>
                    <a:pt x="144" y="0"/>
                  </a:moveTo>
                  <a:cubicBezTo>
                    <a:pt x="60" y="0"/>
                    <a:pt x="1" y="72"/>
                    <a:pt x="1" y="155"/>
                  </a:cubicBezTo>
                  <a:cubicBezTo>
                    <a:pt x="1" y="238"/>
                    <a:pt x="72" y="298"/>
                    <a:pt x="144" y="298"/>
                  </a:cubicBezTo>
                  <a:cubicBezTo>
                    <a:pt x="239" y="298"/>
                    <a:pt x="298" y="226"/>
                    <a:pt x="298" y="155"/>
                  </a:cubicBezTo>
                  <a:cubicBezTo>
                    <a:pt x="310"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2909575" y="2331975"/>
              <a:ext cx="7475" cy="7450"/>
            </a:xfrm>
            <a:custGeom>
              <a:rect b="b" l="l" r="r" t="t"/>
              <a:pathLst>
                <a:path extrusionOk="0" h="298" w="299">
                  <a:moveTo>
                    <a:pt x="155" y="0"/>
                  </a:moveTo>
                  <a:cubicBezTo>
                    <a:pt x="60" y="0"/>
                    <a:pt x="1" y="72"/>
                    <a:pt x="1" y="155"/>
                  </a:cubicBezTo>
                  <a:cubicBezTo>
                    <a:pt x="1" y="238"/>
                    <a:pt x="72" y="298"/>
                    <a:pt x="155" y="298"/>
                  </a:cubicBezTo>
                  <a:cubicBezTo>
                    <a:pt x="239" y="298"/>
                    <a:pt x="298" y="226"/>
                    <a:pt x="298" y="155"/>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2883975" y="2306675"/>
              <a:ext cx="7775" cy="7450"/>
            </a:xfrm>
            <a:custGeom>
              <a:rect b="b" l="l" r="r" t="t"/>
              <a:pathLst>
                <a:path extrusionOk="0" h="298" w="311">
                  <a:moveTo>
                    <a:pt x="144" y="0"/>
                  </a:moveTo>
                  <a:cubicBezTo>
                    <a:pt x="60" y="0"/>
                    <a:pt x="1" y="71"/>
                    <a:pt x="1" y="155"/>
                  </a:cubicBezTo>
                  <a:cubicBezTo>
                    <a:pt x="1" y="238"/>
                    <a:pt x="72" y="298"/>
                    <a:pt x="144" y="298"/>
                  </a:cubicBezTo>
                  <a:cubicBezTo>
                    <a:pt x="239" y="298"/>
                    <a:pt x="298" y="226"/>
                    <a:pt x="298" y="155"/>
                  </a:cubicBezTo>
                  <a:cubicBezTo>
                    <a:pt x="310"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2909575" y="2306675"/>
              <a:ext cx="7475" cy="7450"/>
            </a:xfrm>
            <a:custGeom>
              <a:rect b="b" l="l" r="r" t="t"/>
              <a:pathLst>
                <a:path extrusionOk="0" h="298" w="299">
                  <a:moveTo>
                    <a:pt x="155" y="0"/>
                  </a:moveTo>
                  <a:cubicBezTo>
                    <a:pt x="60" y="0"/>
                    <a:pt x="1" y="71"/>
                    <a:pt x="1" y="155"/>
                  </a:cubicBezTo>
                  <a:cubicBezTo>
                    <a:pt x="1" y="238"/>
                    <a:pt x="72" y="298"/>
                    <a:pt x="155" y="298"/>
                  </a:cubicBezTo>
                  <a:cubicBezTo>
                    <a:pt x="239" y="298"/>
                    <a:pt x="298" y="226"/>
                    <a:pt x="298" y="155"/>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2922375" y="22941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15"/>
                    <a:pt x="298" y="144"/>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2896475" y="2294150"/>
              <a:ext cx="8075" cy="7475"/>
            </a:xfrm>
            <a:custGeom>
              <a:rect b="b" l="l" r="r" t="t"/>
              <a:pathLst>
                <a:path extrusionOk="0" h="299" w="323">
                  <a:moveTo>
                    <a:pt x="156" y="1"/>
                  </a:moveTo>
                  <a:cubicBezTo>
                    <a:pt x="60" y="1"/>
                    <a:pt x="1" y="72"/>
                    <a:pt x="1" y="144"/>
                  </a:cubicBezTo>
                  <a:cubicBezTo>
                    <a:pt x="1" y="239"/>
                    <a:pt x="84" y="299"/>
                    <a:pt x="156" y="299"/>
                  </a:cubicBezTo>
                  <a:cubicBezTo>
                    <a:pt x="239" y="299"/>
                    <a:pt x="298" y="215"/>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2921775" y="2395650"/>
              <a:ext cx="8075" cy="3600"/>
            </a:xfrm>
            <a:custGeom>
              <a:rect b="b" l="l" r="r" t="t"/>
              <a:pathLst>
                <a:path extrusionOk="0" h="144" w="323">
                  <a:moveTo>
                    <a:pt x="167" y="1"/>
                  </a:moveTo>
                  <a:cubicBezTo>
                    <a:pt x="84" y="1"/>
                    <a:pt x="1" y="61"/>
                    <a:pt x="25" y="144"/>
                  </a:cubicBezTo>
                  <a:lnTo>
                    <a:pt x="25" y="120"/>
                  </a:lnTo>
                  <a:cubicBezTo>
                    <a:pt x="36" y="49"/>
                    <a:pt x="96" y="1"/>
                    <a:pt x="167" y="1"/>
                  </a:cubicBezTo>
                  <a:close/>
                  <a:moveTo>
                    <a:pt x="167" y="1"/>
                  </a:moveTo>
                  <a:lnTo>
                    <a:pt x="167" y="1"/>
                  </a:lnTo>
                  <a:cubicBezTo>
                    <a:pt x="239" y="1"/>
                    <a:pt x="322" y="61"/>
                    <a:pt x="322" y="144"/>
                  </a:cubicBezTo>
                  <a:cubicBezTo>
                    <a:pt x="322" y="72"/>
                    <a:pt x="263"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2896475" y="2395650"/>
              <a:ext cx="8075" cy="3600"/>
            </a:xfrm>
            <a:custGeom>
              <a:rect b="b" l="l" r="r" t="t"/>
              <a:pathLst>
                <a:path extrusionOk="0" h="144" w="323">
                  <a:moveTo>
                    <a:pt x="156" y="1"/>
                  </a:moveTo>
                  <a:cubicBezTo>
                    <a:pt x="60" y="1"/>
                    <a:pt x="1" y="72"/>
                    <a:pt x="1" y="144"/>
                  </a:cubicBezTo>
                  <a:cubicBezTo>
                    <a:pt x="1" y="61"/>
                    <a:pt x="84" y="1"/>
                    <a:pt x="156" y="1"/>
                  </a:cubicBezTo>
                  <a:close/>
                  <a:moveTo>
                    <a:pt x="156" y="1"/>
                  </a:moveTo>
                  <a:cubicBezTo>
                    <a:pt x="239" y="1"/>
                    <a:pt x="298" y="72"/>
                    <a:pt x="298" y="144"/>
                  </a:cubicBezTo>
                  <a:cubicBezTo>
                    <a:pt x="322" y="61"/>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2922375" y="2370350"/>
              <a:ext cx="7475" cy="7475"/>
            </a:xfrm>
            <a:custGeom>
              <a:rect b="b" l="l" r="r" t="t"/>
              <a:pathLst>
                <a:path extrusionOk="0" h="299" w="299">
                  <a:moveTo>
                    <a:pt x="143" y="1"/>
                  </a:moveTo>
                  <a:cubicBezTo>
                    <a:pt x="60" y="1"/>
                    <a:pt x="1" y="72"/>
                    <a:pt x="1" y="144"/>
                  </a:cubicBezTo>
                  <a:cubicBezTo>
                    <a:pt x="1" y="239"/>
                    <a:pt x="72" y="299"/>
                    <a:pt x="143" y="299"/>
                  </a:cubicBezTo>
                  <a:cubicBezTo>
                    <a:pt x="239" y="299"/>
                    <a:pt x="298" y="227"/>
                    <a:pt x="298" y="144"/>
                  </a:cubicBezTo>
                  <a:cubicBezTo>
                    <a:pt x="298" y="60"/>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2896475" y="2370350"/>
              <a:ext cx="8075" cy="7475"/>
            </a:xfrm>
            <a:custGeom>
              <a:rect b="b" l="l" r="r" t="t"/>
              <a:pathLst>
                <a:path extrusionOk="0" h="299" w="323">
                  <a:moveTo>
                    <a:pt x="156" y="1"/>
                  </a:moveTo>
                  <a:cubicBezTo>
                    <a:pt x="60" y="1"/>
                    <a:pt x="1" y="72"/>
                    <a:pt x="1" y="144"/>
                  </a:cubicBezTo>
                  <a:cubicBezTo>
                    <a:pt x="1" y="239"/>
                    <a:pt x="84" y="299"/>
                    <a:pt x="156" y="299"/>
                  </a:cubicBezTo>
                  <a:cubicBezTo>
                    <a:pt x="239" y="299"/>
                    <a:pt x="298" y="227"/>
                    <a:pt x="298" y="144"/>
                  </a:cubicBezTo>
                  <a:cubicBezTo>
                    <a:pt x="322" y="60"/>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2883975" y="23828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2909575" y="23828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2883975" y="2357550"/>
              <a:ext cx="7775" cy="7475"/>
            </a:xfrm>
            <a:custGeom>
              <a:rect b="b" l="l" r="r" t="t"/>
              <a:pathLst>
                <a:path extrusionOk="0" h="299" w="311">
                  <a:moveTo>
                    <a:pt x="144" y="1"/>
                  </a:moveTo>
                  <a:cubicBezTo>
                    <a:pt x="60" y="1"/>
                    <a:pt x="1" y="84"/>
                    <a:pt x="1" y="156"/>
                  </a:cubicBezTo>
                  <a:cubicBezTo>
                    <a:pt x="1" y="239"/>
                    <a:pt x="72" y="299"/>
                    <a:pt x="144" y="299"/>
                  </a:cubicBezTo>
                  <a:cubicBezTo>
                    <a:pt x="239" y="299"/>
                    <a:pt x="298" y="227"/>
                    <a:pt x="298" y="156"/>
                  </a:cubicBezTo>
                  <a:cubicBezTo>
                    <a:pt x="310" y="61"/>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2909575" y="2357550"/>
              <a:ext cx="7475" cy="7475"/>
            </a:xfrm>
            <a:custGeom>
              <a:rect b="b" l="l" r="r" t="t"/>
              <a:pathLst>
                <a:path extrusionOk="0" h="299" w="299">
                  <a:moveTo>
                    <a:pt x="155" y="1"/>
                  </a:moveTo>
                  <a:cubicBezTo>
                    <a:pt x="60" y="1"/>
                    <a:pt x="1" y="84"/>
                    <a:pt x="1" y="156"/>
                  </a:cubicBezTo>
                  <a:cubicBezTo>
                    <a:pt x="1" y="239"/>
                    <a:pt x="72" y="299"/>
                    <a:pt x="155" y="299"/>
                  </a:cubicBezTo>
                  <a:cubicBezTo>
                    <a:pt x="239" y="299"/>
                    <a:pt x="298" y="227"/>
                    <a:pt x="298" y="156"/>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2922375" y="23447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14"/>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2896475" y="2344775"/>
              <a:ext cx="8075" cy="7450"/>
            </a:xfrm>
            <a:custGeom>
              <a:rect b="b" l="l" r="r" t="t"/>
              <a:pathLst>
                <a:path extrusionOk="0" h="298" w="323">
                  <a:moveTo>
                    <a:pt x="156" y="0"/>
                  </a:moveTo>
                  <a:cubicBezTo>
                    <a:pt x="60" y="0"/>
                    <a:pt x="1" y="71"/>
                    <a:pt x="1" y="143"/>
                  </a:cubicBezTo>
                  <a:cubicBezTo>
                    <a:pt x="1" y="238"/>
                    <a:pt x="84" y="298"/>
                    <a:pt x="156" y="298"/>
                  </a:cubicBezTo>
                  <a:cubicBezTo>
                    <a:pt x="239" y="298"/>
                    <a:pt x="298" y="214"/>
                    <a:pt x="298" y="143"/>
                  </a:cubicBezTo>
                  <a:cubicBezTo>
                    <a:pt x="322"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2921775" y="2446275"/>
              <a:ext cx="8075" cy="3575"/>
            </a:xfrm>
            <a:custGeom>
              <a:rect b="b" l="l" r="r" t="t"/>
              <a:pathLst>
                <a:path extrusionOk="0" h="143" w="323">
                  <a:moveTo>
                    <a:pt x="167" y="0"/>
                  </a:moveTo>
                  <a:cubicBezTo>
                    <a:pt x="84" y="0"/>
                    <a:pt x="1" y="60"/>
                    <a:pt x="25" y="143"/>
                  </a:cubicBezTo>
                  <a:lnTo>
                    <a:pt x="25" y="119"/>
                  </a:lnTo>
                  <a:cubicBezTo>
                    <a:pt x="36" y="48"/>
                    <a:pt x="96" y="0"/>
                    <a:pt x="167" y="0"/>
                  </a:cubicBezTo>
                  <a:close/>
                  <a:moveTo>
                    <a:pt x="167" y="0"/>
                  </a:moveTo>
                  <a:lnTo>
                    <a:pt x="167" y="0"/>
                  </a:lnTo>
                  <a:cubicBezTo>
                    <a:pt x="239" y="0"/>
                    <a:pt x="322" y="60"/>
                    <a:pt x="322" y="143"/>
                  </a:cubicBezTo>
                  <a:cubicBezTo>
                    <a:pt x="322" y="71"/>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2896475" y="2446275"/>
              <a:ext cx="8075" cy="3575"/>
            </a:xfrm>
            <a:custGeom>
              <a:rect b="b" l="l" r="r" t="t"/>
              <a:pathLst>
                <a:path extrusionOk="0" h="143" w="323">
                  <a:moveTo>
                    <a:pt x="156" y="0"/>
                  </a:moveTo>
                  <a:cubicBezTo>
                    <a:pt x="60" y="0"/>
                    <a:pt x="1" y="71"/>
                    <a:pt x="1" y="143"/>
                  </a:cubicBezTo>
                  <a:cubicBezTo>
                    <a:pt x="1" y="60"/>
                    <a:pt x="84" y="0"/>
                    <a:pt x="156" y="0"/>
                  </a:cubicBezTo>
                  <a:close/>
                  <a:moveTo>
                    <a:pt x="156" y="0"/>
                  </a:moveTo>
                  <a:cubicBezTo>
                    <a:pt x="239" y="0"/>
                    <a:pt x="298" y="71"/>
                    <a:pt x="298" y="143"/>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2922375" y="2420975"/>
              <a:ext cx="7475" cy="7450"/>
            </a:xfrm>
            <a:custGeom>
              <a:rect b="b" l="l" r="r" t="t"/>
              <a:pathLst>
                <a:path extrusionOk="0" h="298" w="299">
                  <a:moveTo>
                    <a:pt x="143" y="0"/>
                  </a:moveTo>
                  <a:cubicBezTo>
                    <a:pt x="60" y="0"/>
                    <a:pt x="1" y="71"/>
                    <a:pt x="1" y="143"/>
                  </a:cubicBezTo>
                  <a:cubicBezTo>
                    <a:pt x="1" y="226"/>
                    <a:pt x="72" y="298"/>
                    <a:pt x="143" y="298"/>
                  </a:cubicBezTo>
                  <a:cubicBezTo>
                    <a:pt x="239" y="298"/>
                    <a:pt x="298" y="226"/>
                    <a:pt x="298" y="143"/>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2896475" y="2420975"/>
              <a:ext cx="7475" cy="7450"/>
            </a:xfrm>
            <a:custGeom>
              <a:rect b="b" l="l" r="r" t="t"/>
              <a:pathLst>
                <a:path extrusionOk="0" h="298" w="299">
                  <a:moveTo>
                    <a:pt x="156" y="0"/>
                  </a:moveTo>
                  <a:cubicBezTo>
                    <a:pt x="72" y="0"/>
                    <a:pt x="1" y="60"/>
                    <a:pt x="1" y="143"/>
                  </a:cubicBezTo>
                  <a:cubicBezTo>
                    <a:pt x="1" y="226"/>
                    <a:pt x="72" y="298"/>
                    <a:pt x="156" y="298"/>
                  </a:cubicBezTo>
                  <a:cubicBezTo>
                    <a:pt x="239" y="298"/>
                    <a:pt x="298" y="226"/>
                    <a:pt x="298" y="143"/>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2883975" y="24334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2909575" y="24334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2883975" y="24081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2909575" y="24081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2922375" y="2395650"/>
              <a:ext cx="7475" cy="7475"/>
            </a:xfrm>
            <a:custGeom>
              <a:rect b="b" l="l" r="r" t="t"/>
              <a:pathLst>
                <a:path extrusionOk="0" h="299" w="299">
                  <a:moveTo>
                    <a:pt x="143" y="1"/>
                  </a:moveTo>
                  <a:cubicBezTo>
                    <a:pt x="60" y="1"/>
                    <a:pt x="1" y="72"/>
                    <a:pt x="1" y="144"/>
                  </a:cubicBezTo>
                  <a:cubicBezTo>
                    <a:pt x="1" y="168"/>
                    <a:pt x="1" y="191"/>
                    <a:pt x="12" y="203"/>
                  </a:cubicBezTo>
                  <a:cubicBezTo>
                    <a:pt x="36" y="263"/>
                    <a:pt x="84" y="299"/>
                    <a:pt x="143" y="299"/>
                  </a:cubicBezTo>
                  <a:cubicBezTo>
                    <a:pt x="203" y="299"/>
                    <a:pt x="263" y="251"/>
                    <a:pt x="274" y="203"/>
                  </a:cubicBezTo>
                  <a:cubicBezTo>
                    <a:pt x="298" y="191"/>
                    <a:pt x="298" y="168"/>
                    <a:pt x="298" y="144"/>
                  </a:cubicBezTo>
                  <a:cubicBezTo>
                    <a:pt x="298" y="61"/>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2896475" y="2395650"/>
              <a:ext cx="8075" cy="7475"/>
            </a:xfrm>
            <a:custGeom>
              <a:rect b="b" l="l" r="r" t="t"/>
              <a:pathLst>
                <a:path extrusionOk="0" h="299" w="323">
                  <a:moveTo>
                    <a:pt x="156" y="1"/>
                  </a:moveTo>
                  <a:cubicBezTo>
                    <a:pt x="60" y="1"/>
                    <a:pt x="1" y="72"/>
                    <a:pt x="1" y="144"/>
                  </a:cubicBezTo>
                  <a:cubicBezTo>
                    <a:pt x="1" y="168"/>
                    <a:pt x="1" y="191"/>
                    <a:pt x="25" y="203"/>
                  </a:cubicBezTo>
                  <a:cubicBezTo>
                    <a:pt x="48" y="263"/>
                    <a:pt x="96" y="299"/>
                    <a:pt x="156" y="299"/>
                  </a:cubicBezTo>
                  <a:cubicBezTo>
                    <a:pt x="215" y="299"/>
                    <a:pt x="275" y="251"/>
                    <a:pt x="286" y="203"/>
                  </a:cubicBezTo>
                  <a:cubicBezTo>
                    <a:pt x="298" y="191"/>
                    <a:pt x="298" y="168"/>
                    <a:pt x="298" y="144"/>
                  </a:cubicBezTo>
                  <a:cubicBezTo>
                    <a:pt x="322" y="61"/>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2921775" y="2496875"/>
              <a:ext cx="8075" cy="3575"/>
            </a:xfrm>
            <a:custGeom>
              <a:rect b="b" l="l" r="r" t="t"/>
              <a:pathLst>
                <a:path extrusionOk="0" h="143" w="323">
                  <a:moveTo>
                    <a:pt x="167" y="0"/>
                  </a:moveTo>
                  <a:cubicBezTo>
                    <a:pt x="84" y="0"/>
                    <a:pt x="1" y="60"/>
                    <a:pt x="25" y="143"/>
                  </a:cubicBezTo>
                  <a:lnTo>
                    <a:pt x="25" y="119"/>
                  </a:lnTo>
                  <a:cubicBezTo>
                    <a:pt x="36" y="48"/>
                    <a:pt x="96" y="0"/>
                    <a:pt x="167" y="0"/>
                  </a:cubicBezTo>
                  <a:close/>
                  <a:moveTo>
                    <a:pt x="167" y="0"/>
                  </a:moveTo>
                  <a:lnTo>
                    <a:pt x="167" y="0"/>
                  </a:lnTo>
                  <a:cubicBezTo>
                    <a:pt x="239" y="0"/>
                    <a:pt x="322" y="60"/>
                    <a:pt x="322" y="143"/>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2896475" y="2496875"/>
              <a:ext cx="8075" cy="3575"/>
            </a:xfrm>
            <a:custGeom>
              <a:rect b="b" l="l" r="r" t="t"/>
              <a:pathLst>
                <a:path extrusionOk="0" h="143" w="323">
                  <a:moveTo>
                    <a:pt x="156" y="0"/>
                  </a:moveTo>
                  <a:cubicBezTo>
                    <a:pt x="60" y="0"/>
                    <a:pt x="1" y="72"/>
                    <a:pt x="1" y="143"/>
                  </a:cubicBezTo>
                  <a:cubicBezTo>
                    <a:pt x="1" y="60"/>
                    <a:pt x="84" y="0"/>
                    <a:pt x="156" y="0"/>
                  </a:cubicBezTo>
                  <a:close/>
                  <a:moveTo>
                    <a:pt x="156" y="0"/>
                  </a:moveTo>
                  <a:cubicBezTo>
                    <a:pt x="239" y="0"/>
                    <a:pt x="298" y="72"/>
                    <a:pt x="298" y="143"/>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2922375" y="24715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2896475" y="24715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6"/>
                    <a:pt x="298" y="143"/>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2883975" y="24840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a:off x="2909575" y="24840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2883975" y="24587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p:nvPr/>
          </p:nvSpPr>
          <p:spPr>
            <a:xfrm>
              <a:off x="2909575" y="2458775"/>
              <a:ext cx="7475" cy="7450"/>
            </a:xfrm>
            <a:custGeom>
              <a:rect b="b" l="l" r="r" t="t"/>
              <a:pathLst>
                <a:path extrusionOk="0" h="298" w="299">
                  <a:moveTo>
                    <a:pt x="155" y="0"/>
                  </a:moveTo>
                  <a:cubicBezTo>
                    <a:pt x="60" y="0"/>
                    <a:pt x="1" y="83"/>
                    <a:pt x="1" y="155"/>
                  </a:cubicBezTo>
                  <a:cubicBezTo>
                    <a:pt x="1" y="238"/>
                    <a:pt x="72" y="298"/>
                    <a:pt x="155" y="298"/>
                  </a:cubicBezTo>
                  <a:cubicBezTo>
                    <a:pt x="239" y="298"/>
                    <a:pt x="298" y="226"/>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a:off x="2922375" y="2446275"/>
              <a:ext cx="7475" cy="7450"/>
            </a:xfrm>
            <a:custGeom>
              <a:rect b="b" l="l" r="r" t="t"/>
              <a:pathLst>
                <a:path extrusionOk="0" h="298" w="299">
                  <a:moveTo>
                    <a:pt x="143" y="0"/>
                  </a:moveTo>
                  <a:cubicBezTo>
                    <a:pt x="60" y="0"/>
                    <a:pt x="1" y="71"/>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2896475" y="2446275"/>
              <a:ext cx="8075" cy="7450"/>
            </a:xfrm>
            <a:custGeom>
              <a:rect b="b" l="l" r="r" t="t"/>
              <a:pathLst>
                <a:path extrusionOk="0" h="298" w="323">
                  <a:moveTo>
                    <a:pt x="156" y="0"/>
                  </a:moveTo>
                  <a:cubicBezTo>
                    <a:pt x="60" y="0"/>
                    <a:pt x="1" y="71"/>
                    <a:pt x="1" y="143"/>
                  </a:cubicBezTo>
                  <a:cubicBezTo>
                    <a:pt x="1" y="238"/>
                    <a:pt x="84" y="298"/>
                    <a:pt x="156" y="298"/>
                  </a:cubicBezTo>
                  <a:cubicBezTo>
                    <a:pt x="239" y="298"/>
                    <a:pt x="298" y="226"/>
                    <a:pt x="298" y="143"/>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2921900" y="2547475"/>
              <a:ext cx="7950" cy="3600"/>
            </a:xfrm>
            <a:custGeom>
              <a:rect b="b" l="l" r="r" t="t"/>
              <a:pathLst>
                <a:path extrusionOk="0" h="144" w="318">
                  <a:moveTo>
                    <a:pt x="162" y="0"/>
                  </a:moveTo>
                  <a:cubicBezTo>
                    <a:pt x="145" y="0"/>
                    <a:pt x="128" y="3"/>
                    <a:pt x="113" y="8"/>
                  </a:cubicBezTo>
                  <a:lnTo>
                    <a:pt x="113" y="8"/>
                  </a:lnTo>
                  <a:cubicBezTo>
                    <a:pt x="129" y="3"/>
                    <a:pt x="146" y="0"/>
                    <a:pt x="162" y="0"/>
                  </a:cubicBezTo>
                  <a:close/>
                  <a:moveTo>
                    <a:pt x="113" y="8"/>
                  </a:moveTo>
                  <a:cubicBezTo>
                    <a:pt x="50" y="29"/>
                    <a:pt x="1" y="86"/>
                    <a:pt x="20" y="143"/>
                  </a:cubicBezTo>
                  <a:lnTo>
                    <a:pt x="20" y="119"/>
                  </a:lnTo>
                  <a:cubicBezTo>
                    <a:pt x="29" y="65"/>
                    <a:pt x="65" y="25"/>
                    <a:pt x="113" y="8"/>
                  </a:cubicBezTo>
                  <a:close/>
                  <a:moveTo>
                    <a:pt x="162" y="0"/>
                  </a:moveTo>
                  <a:cubicBezTo>
                    <a:pt x="234" y="0"/>
                    <a:pt x="317" y="72"/>
                    <a:pt x="317" y="143"/>
                  </a:cubicBezTo>
                  <a:cubicBezTo>
                    <a:pt x="317" y="72"/>
                    <a:pt x="258"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2896475" y="2547475"/>
              <a:ext cx="8075" cy="3600"/>
            </a:xfrm>
            <a:custGeom>
              <a:rect b="b" l="l" r="r" t="t"/>
              <a:pathLst>
                <a:path extrusionOk="0" h="144" w="323">
                  <a:moveTo>
                    <a:pt x="156" y="0"/>
                  </a:moveTo>
                  <a:cubicBezTo>
                    <a:pt x="60" y="0"/>
                    <a:pt x="1" y="72"/>
                    <a:pt x="1" y="143"/>
                  </a:cubicBezTo>
                  <a:cubicBezTo>
                    <a:pt x="1" y="72"/>
                    <a:pt x="84" y="0"/>
                    <a:pt x="156" y="0"/>
                  </a:cubicBezTo>
                  <a:close/>
                  <a:moveTo>
                    <a:pt x="156" y="0"/>
                  </a:moveTo>
                  <a:lnTo>
                    <a:pt x="156" y="0"/>
                  </a:ln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2922375" y="25221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2896475" y="25221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6"/>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2883975" y="25346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2909575" y="25346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2883975" y="25093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2909575" y="25093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2922375" y="24968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2896475" y="24968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6"/>
                    <a:pt x="298" y="143"/>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2921900" y="2598075"/>
              <a:ext cx="7950" cy="3600"/>
            </a:xfrm>
            <a:custGeom>
              <a:rect b="b" l="l" r="r" t="t"/>
              <a:pathLst>
                <a:path extrusionOk="0" h="144" w="318">
                  <a:moveTo>
                    <a:pt x="162" y="0"/>
                  </a:moveTo>
                  <a:cubicBezTo>
                    <a:pt x="145" y="0"/>
                    <a:pt x="128" y="3"/>
                    <a:pt x="113" y="8"/>
                  </a:cubicBezTo>
                  <a:lnTo>
                    <a:pt x="113" y="8"/>
                  </a:lnTo>
                  <a:cubicBezTo>
                    <a:pt x="129" y="3"/>
                    <a:pt x="146" y="0"/>
                    <a:pt x="162" y="0"/>
                  </a:cubicBezTo>
                  <a:close/>
                  <a:moveTo>
                    <a:pt x="113" y="8"/>
                  </a:moveTo>
                  <a:lnTo>
                    <a:pt x="113" y="8"/>
                  </a:lnTo>
                  <a:cubicBezTo>
                    <a:pt x="50" y="29"/>
                    <a:pt x="1" y="86"/>
                    <a:pt x="20" y="143"/>
                  </a:cubicBezTo>
                  <a:lnTo>
                    <a:pt x="20" y="119"/>
                  </a:lnTo>
                  <a:cubicBezTo>
                    <a:pt x="29" y="65"/>
                    <a:pt x="65" y="25"/>
                    <a:pt x="113" y="8"/>
                  </a:cubicBezTo>
                  <a:close/>
                  <a:moveTo>
                    <a:pt x="162" y="0"/>
                  </a:moveTo>
                  <a:cubicBezTo>
                    <a:pt x="234" y="0"/>
                    <a:pt x="317" y="72"/>
                    <a:pt x="317" y="143"/>
                  </a:cubicBezTo>
                  <a:cubicBezTo>
                    <a:pt x="317" y="72"/>
                    <a:pt x="258"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2896475" y="2598075"/>
              <a:ext cx="8075" cy="3600"/>
            </a:xfrm>
            <a:custGeom>
              <a:rect b="b" l="l" r="r" t="t"/>
              <a:pathLst>
                <a:path extrusionOk="0" h="144" w="323">
                  <a:moveTo>
                    <a:pt x="156" y="0"/>
                  </a:moveTo>
                  <a:cubicBezTo>
                    <a:pt x="60" y="0"/>
                    <a:pt x="1" y="72"/>
                    <a:pt x="1" y="143"/>
                  </a:cubicBezTo>
                  <a:cubicBezTo>
                    <a:pt x="1" y="72"/>
                    <a:pt x="84" y="0"/>
                    <a:pt x="156" y="0"/>
                  </a:cubicBezTo>
                  <a:close/>
                  <a:moveTo>
                    <a:pt x="156" y="0"/>
                  </a:move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2922375" y="2572775"/>
              <a:ext cx="7475" cy="7450"/>
            </a:xfrm>
            <a:custGeom>
              <a:rect b="b" l="l" r="r" t="t"/>
              <a:pathLst>
                <a:path extrusionOk="0" h="298" w="299">
                  <a:moveTo>
                    <a:pt x="143" y="0"/>
                  </a:moveTo>
                  <a:cubicBezTo>
                    <a:pt x="60" y="0"/>
                    <a:pt x="1" y="72"/>
                    <a:pt x="1" y="143"/>
                  </a:cubicBezTo>
                  <a:cubicBezTo>
                    <a:pt x="1" y="226"/>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2896475" y="2572775"/>
              <a:ext cx="7475" cy="7450"/>
            </a:xfrm>
            <a:custGeom>
              <a:rect b="b" l="l" r="r" t="t"/>
              <a:pathLst>
                <a:path extrusionOk="0" h="298" w="299">
                  <a:moveTo>
                    <a:pt x="156" y="0"/>
                  </a:moveTo>
                  <a:cubicBezTo>
                    <a:pt x="72" y="0"/>
                    <a:pt x="1" y="60"/>
                    <a:pt x="1" y="143"/>
                  </a:cubicBezTo>
                  <a:cubicBezTo>
                    <a:pt x="1" y="226"/>
                    <a:pt x="72" y="298"/>
                    <a:pt x="156" y="298"/>
                  </a:cubicBezTo>
                  <a:cubicBezTo>
                    <a:pt x="239" y="298"/>
                    <a:pt x="298" y="226"/>
                    <a:pt x="298" y="143"/>
                  </a:cubicBezTo>
                  <a:cubicBezTo>
                    <a:pt x="298"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2883975" y="25852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2909575" y="25852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2883975" y="25599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2909575" y="25599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6"/>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2922375" y="2547475"/>
              <a:ext cx="7475" cy="7450"/>
            </a:xfrm>
            <a:custGeom>
              <a:rect b="b" l="l" r="r" t="t"/>
              <a:pathLst>
                <a:path extrusionOk="0" h="298" w="299">
                  <a:moveTo>
                    <a:pt x="143" y="0"/>
                  </a:moveTo>
                  <a:cubicBezTo>
                    <a:pt x="60" y="0"/>
                    <a:pt x="1" y="72"/>
                    <a:pt x="1" y="143"/>
                  </a:cubicBezTo>
                  <a:cubicBezTo>
                    <a:pt x="1" y="167"/>
                    <a:pt x="1" y="191"/>
                    <a:pt x="12" y="203"/>
                  </a:cubicBezTo>
                  <a:cubicBezTo>
                    <a:pt x="36" y="262"/>
                    <a:pt x="84" y="298"/>
                    <a:pt x="143" y="298"/>
                  </a:cubicBezTo>
                  <a:cubicBezTo>
                    <a:pt x="203" y="298"/>
                    <a:pt x="263" y="250"/>
                    <a:pt x="274" y="203"/>
                  </a:cubicBezTo>
                  <a:cubicBezTo>
                    <a:pt x="298" y="191"/>
                    <a:pt x="298" y="16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2896475" y="2547475"/>
              <a:ext cx="8075" cy="7450"/>
            </a:xfrm>
            <a:custGeom>
              <a:rect b="b" l="l" r="r" t="t"/>
              <a:pathLst>
                <a:path extrusionOk="0" h="298" w="323">
                  <a:moveTo>
                    <a:pt x="156" y="0"/>
                  </a:moveTo>
                  <a:cubicBezTo>
                    <a:pt x="60" y="0"/>
                    <a:pt x="1" y="72"/>
                    <a:pt x="1" y="143"/>
                  </a:cubicBezTo>
                  <a:cubicBezTo>
                    <a:pt x="1" y="167"/>
                    <a:pt x="1" y="191"/>
                    <a:pt x="25" y="203"/>
                  </a:cubicBezTo>
                  <a:cubicBezTo>
                    <a:pt x="48" y="262"/>
                    <a:pt x="96" y="298"/>
                    <a:pt x="156" y="298"/>
                  </a:cubicBezTo>
                  <a:cubicBezTo>
                    <a:pt x="215" y="298"/>
                    <a:pt x="275" y="250"/>
                    <a:pt x="286" y="203"/>
                  </a:cubicBezTo>
                  <a:cubicBezTo>
                    <a:pt x="298" y="191"/>
                    <a:pt x="298" y="167"/>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2921900" y="2648675"/>
              <a:ext cx="7950" cy="3600"/>
            </a:xfrm>
            <a:custGeom>
              <a:rect b="b" l="l" r="r" t="t"/>
              <a:pathLst>
                <a:path extrusionOk="0" h="144" w="318">
                  <a:moveTo>
                    <a:pt x="162" y="0"/>
                  </a:moveTo>
                  <a:cubicBezTo>
                    <a:pt x="145" y="0"/>
                    <a:pt x="128" y="3"/>
                    <a:pt x="113" y="9"/>
                  </a:cubicBezTo>
                  <a:lnTo>
                    <a:pt x="113" y="9"/>
                  </a:lnTo>
                  <a:cubicBezTo>
                    <a:pt x="129" y="3"/>
                    <a:pt x="146" y="0"/>
                    <a:pt x="162" y="0"/>
                  </a:cubicBezTo>
                  <a:close/>
                  <a:moveTo>
                    <a:pt x="113" y="9"/>
                  </a:moveTo>
                  <a:lnTo>
                    <a:pt x="113" y="9"/>
                  </a:lnTo>
                  <a:cubicBezTo>
                    <a:pt x="50" y="29"/>
                    <a:pt x="1" y="86"/>
                    <a:pt x="20" y="143"/>
                  </a:cubicBezTo>
                  <a:lnTo>
                    <a:pt x="20" y="119"/>
                  </a:lnTo>
                  <a:cubicBezTo>
                    <a:pt x="29" y="65"/>
                    <a:pt x="65" y="25"/>
                    <a:pt x="113" y="9"/>
                  </a:cubicBezTo>
                  <a:close/>
                  <a:moveTo>
                    <a:pt x="162" y="0"/>
                  </a:moveTo>
                  <a:cubicBezTo>
                    <a:pt x="234" y="0"/>
                    <a:pt x="317" y="72"/>
                    <a:pt x="317" y="143"/>
                  </a:cubicBezTo>
                  <a:cubicBezTo>
                    <a:pt x="317" y="72"/>
                    <a:pt x="258" y="0"/>
                    <a:pt x="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2896475" y="2648675"/>
              <a:ext cx="8075" cy="3600"/>
            </a:xfrm>
            <a:custGeom>
              <a:rect b="b" l="l" r="r" t="t"/>
              <a:pathLst>
                <a:path extrusionOk="0" h="144" w="323">
                  <a:moveTo>
                    <a:pt x="156" y="0"/>
                  </a:moveTo>
                  <a:cubicBezTo>
                    <a:pt x="60" y="0"/>
                    <a:pt x="1" y="72"/>
                    <a:pt x="1" y="143"/>
                  </a:cubicBezTo>
                  <a:cubicBezTo>
                    <a:pt x="1" y="72"/>
                    <a:pt x="84" y="0"/>
                    <a:pt x="156" y="0"/>
                  </a:cubicBezTo>
                  <a:close/>
                  <a:moveTo>
                    <a:pt x="156" y="0"/>
                  </a:move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2922375" y="26233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2896475" y="26233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6"/>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2883975" y="26358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2909575" y="26358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2883975" y="26105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2909575" y="26105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2922375" y="25980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6"/>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2896475" y="25980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6"/>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2921775" y="2699575"/>
              <a:ext cx="8075" cy="3900"/>
            </a:xfrm>
            <a:custGeom>
              <a:rect b="b" l="l" r="r" t="t"/>
              <a:pathLst>
                <a:path extrusionOk="0" h="156" w="323">
                  <a:moveTo>
                    <a:pt x="167" y="0"/>
                  </a:moveTo>
                  <a:cubicBezTo>
                    <a:pt x="84" y="0"/>
                    <a:pt x="1" y="60"/>
                    <a:pt x="25" y="155"/>
                  </a:cubicBezTo>
                  <a:lnTo>
                    <a:pt x="25" y="119"/>
                  </a:lnTo>
                  <a:cubicBezTo>
                    <a:pt x="36" y="48"/>
                    <a:pt x="96" y="0"/>
                    <a:pt x="167" y="0"/>
                  </a:cubicBezTo>
                  <a:close/>
                  <a:moveTo>
                    <a:pt x="167" y="0"/>
                  </a:moveTo>
                  <a:lnTo>
                    <a:pt x="167" y="0"/>
                  </a:lnTo>
                  <a:cubicBezTo>
                    <a:pt x="239" y="0"/>
                    <a:pt x="322" y="60"/>
                    <a:pt x="322" y="155"/>
                  </a:cubicBezTo>
                  <a:cubicBezTo>
                    <a:pt x="322" y="72"/>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2896475" y="2699575"/>
              <a:ext cx="8075" cy="3900"/>
            </a:xfrm>
            <a:custGeom>
              <a:rect b="b" l="l" r="r" t="t"/>
              <a:pathLst>
                <a:path extrusionOk="0" h="156" w="323">
                  <a:moveTo>
                    <a:pt x="156" y="0"/>
                  </a:moveTo>
                  <a:cubicBezTo>
                    <a:pt x="60" y="0"/>
                    <a:pt x="1" y="72"/>
                    <a:pt x="1" y="155"/>
                  </a:cubicBezTo>
                  <a:cubicBezTo>
                    <a:pt x="1" y="60"/>
                    <a:pt x="84" y="0"/>
                    <a:pt x="156" y="0"/>
                  </a:cubicBezTo>
                  <a:close/>
                  <a:moveTo>
                    <a:pt x="156" y="0"/>
                  </a:moveTo>
                  <a:cubicBezTo>
                    <a:pt x="239" y="0"/>
                    <a:pt x="298" y="72"/>
                    <a:pt x="298" y="155"/>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2922375" y="26739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2896475" y="26739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7"/>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2883975" y="2686475"/>
              <a:ext cx="7775" cy="7475"/>
            </a:xfrm>
            <a:custGeom>
              <a:rect b="b" l="l" r="r" t="t"/>
              <a:pathLst>
                <a:path extrusionOk="0" h="299" w="311">
                  <a:moveTo>
                    <a:pt x="144" y="0"/>
                  </a:moveTo>
                  <a:cubicBezTo>
                    <a:pt x="60" y="0"/>
                    <a:pt x="1" y="84"/>
                    <a:pt x="1" y="155"/>
                  </a:cubicBezTo>
                  <a:cubicBezTo>
                    <a:pt x="1" y="239"/>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2909575" y="2686475"/>
              <a:ext cx="7475" cy="7475"/>
            </a:xfrm>
            <a:custGeom>
              <a:rect b="b" l="l" r="r" t="t"/>
              <a:pathLst>
                <a:path extrusionOk="0" h="299" w="299">
                  <a:moveTo>
                    <a:pt x="155" y="0"/>
                  </a:moveTo>
                  <a:cubicBezTo>
                    <a:pt x="60" y="0"/>
                    <a:pt x="1" y="84"/>
                    <a:pt x="1" y="155"/>
                  </a:cubicBezTo>
                  <a:cubicBezTo>
                    <a:pt x="1" y="239"/>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2883975" y="26611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2909575" y="2661175"/>
              <a:ext cx="7475" cy="7450"/>
            </a:xfrm>
            <a:custGeom>
              <a:rect b="b" l="l" r="r" t="t"/>
              <a:pathLst>
                <a:path extrusionOk="0" h="298" w="299">
                  <a:moveTo>
                    <a:pt x="155" y="0"/>
                  </a:moveTo>
                  <a:cubicBezTo>
                    <a:pt x="60" y="0"/>
                    <a:pt x="1" y="84"/>
                    <a:pt x="1" y="155"/>
                  </a:cubicBezTo>
                  <a:cubicBezTo>
                    <a:pt x="1" y="238"/>
                    <a:pt x="72" y="298"/>
                    <a:pt x="155" y="298"/>
                  </a:cubicBezTo>
                  <a:cubicBezTo>
                    <a:pt x="239" y="298"/>
                    <a:pt x="298" y="227"/>
                    <a:pt x="298" y="155"/>
                  </a:cubicBezTo>
                  <a:cubicBezTo>
                    <a:pt x="298" y="84"/>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2922375" y="26486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27"/>
                    <a:pt x="298" y="143"/>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2896475" y="2648675"/>
              <a:ext cx="8075" cy="7450"/>
            </a:xfrm>
            <a:custGeom>
              <a:rect b="b" l="l" r="r" t="t"/>
              <a:pathLst>
                <a:path extrusionOk="0" h="298" w="323">
                  <a:moveTo>
                    <a:pt x="156" y="0"/>
                  </a:moveTo>
                  <a:cubicBezTo>
                    <a:pt x="60" y="0"/>
                    <a:pt x="1" y="72"/>
                    <a:pt x="1" y="143"/>
                  </a:cubicBezTo>
                  <a:cubicBezTo>
                    <a:pt x="1" y="238"/>
                    <a:pt x="84" y="298"/>
                    <a:pt x="156" y="298"/>
                  </a:cubicBezTo>
                  <a:cubicBezTo>
                    <a:pt x="239" y="298"/>
                    <a:pt x="298" y="227"/>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2883975" y="2712375"/>
              <a:ext cx="7775" cy="7450"/>
            </a:xfrm>
            <a:custGeom>
              <a:rect b="b" l="l" r="r" t="t"/>
              <a:pathLst>
                <a:path extrusionOk="0" h="298" w="311">
                  <a:moveTo>
                    <a:pt x="144" y="0"/>
                  </a:moveTo>
                  <a:cubicBezTo>
                    <a:pt x="60" y="0"/>
                    <a:pt x="1" y="72"/>
                    <a:pt x="1" y="143"/>
                  </a:cubicBezTo>
                  <a:cubicBezTo>
                    <a:pt x="1" y="238"/>
                    <a:pt x="72" y="298"/>
                    <a:pt x="144" y="298"/>
                  </a:cubicBezTo>
                  <a:cubicBezTo>
                    <a:pt x="239" y="298"/>
                    <a:pt x="298" y="215"/>
                    <a:pt x="298" y="143"/>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2909575" y="2711775"/>
              <a:ext cx="5975" cy="3600"/>
            </a:xfrm>
            <a:custGeom>
              <a:rect b="b" l="l" r="r" t="t"/>
              <a:pathLst>
                <a:path extrusionOk="0" h="144" w="239">
                  <a:moveTo>
                    <a:pt x="155" y="0"/>
                  </a:moveTo>
                  <a:cubicBezTo>
                    <a:pt x="60" y="24"/>
                    <a:pt x="1" y="60"/>
                    <a:pt x="1" y="143"/>
                  </a:cubicBezTo>
                  <a:cubicBezTo>
                    <a:pt x="72" y="108"/>
                    <a:pt x="155" y="60"/>
                    <a:pt x="239" y="36"/>
                  </a:cubicBezTo>
                  <a:cubicBezTo>
                    <a:pt x="215" y="24"/>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2922375" y="2699575"/>
              <a:ext cx="7475" cy="7450"/>
            </a:xfrm>
            <a:custGeom>
              <a:rect b="b" l="l" r="r" t="t"/>
              <a:pathLst>
                <a:path extrusionOk="0" h="298" w="299">
                  <a:moveTo>
                    <a:pt x="143" y="0"/>
                  </a:moveTo>
                  <a:cubicBezTo>
                    <a:pt x="60" y="0"/>
                    <a:pt x="1" y="72"/>
                    <a:pt x="1" y="155"/>
                  </a:cubicBezTo>
                  <a:cubicBezTo>
                    <a:pt x="1" y="167"/>
                    <a:pt x="1" y="191"/>
                    <a:pt x="12" y="215"/>
                  </a:cubicBezTo>
                  <a:cubicBezTo>
                    <a:pt x="36" y="262"/>
                    <a:pt x="84" y="298"/>
                    <a:pt x="143" y="298"/>
                  </a:cubicBezTo>
                  <a:cubicBezTo>
                    <a:pt x="203" y="298"/>
                    <a:pt x="263" y="250"/>
                    <a:pt x="274" y="215"/>
                  </a:cubicBezTo>
                  <a:cubicBezTo>
                    <a:pt x="298" y="191"/>
                    <a:pt x="298" y="167"/>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2896475" y="2699575"/>
              <a:ext cx="8075" cy="7450"/>
            </a:xfrm>
            <a:custGeom>
              <a:rect b="b" l="l" r="r" t="t"/>
              <a:pathLst>
                <a:path extrusionOk="0" h="298" w="323">
                  <a:moveTo>
                    <a:pt x="156" y="0"/>
                  </a:moveTo>
                  <a:cubicBezTo>
                    <a:pt x="60" y="0"/>
                    <a:pt x="1" y="72"/>
                    <a:pt x="1" y="155"/>
                  </a:cubicBezTo>
                  <a:cubicBezTo>
                    <a:pt x="1" y="167"/>
                    <a:pt x="1" y="191"/>
                    <a:pt x="25" y="215"/>
                  </a:cubicBezTo>
                  <a:cubicBezTo>
                    <a:pt x="48" y="262"/>
                    <a:pt x="96" y="298"/>
                    <a:pt x="156" y="298"/>
                  </a:cubicBezTo>
                  <a:cubicBezTo>
                    <a:pt x="215" y="298"/>
                    <a:pt x="275" y="250"/>
                    <a:pt x="286" y="215"/>
                  </a:cubicBezTo>
                  <a:cubicBezTo>
                    <a:pt x="298" y="191"/>
                    <a:pt x="298" y="167"/>
                    <a:pt x="298" y="155"/>
                  </a:cubicBezTo>
                  <a:cubicBezTo>
                    <a:pt x="322" y="60"/>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2871175" y="2192950"/>
              <a:ext cx="8075" cy="3600"/>
            </a:xfrm>
            <a:custGeom>
              <a:rect b="b" l="l" r="r" t="t"/>
              <a:pathLst>
                <a:path extrusionOk="0" h="144" w="323">
                  <a:moveTo>
                    <a:pt x="155" y="1"/>
                  </a:moveTo>
                  <a:cubicBezTo>
                    <a:pt x="60" y="1"/>
                    <a:pt x="1" y="72"/>
                    <a:pt x="1" y="144"/>
                  </a:cubicBezTo>
                  <a:cubicBezTo>
                    <a:pt x="1" y="72"/>
                    <a:pt x="84" y="1"/>
                    <a:pt x="155" y="1"/>
                  </a:cubicBezTo>
                  <a:close/>
                  <a:moveTo>
                    <a:pt x="156" y="1"/>
                  </a:moveTo>
                  <a:lnTo>
                    <a:pt x="156" y="1"/>
                  </a:ln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2845875" y="2192950"/>
              <a:ext cx="8075" cy="3600"/>
            </a:xfrm>
            <a:custGeom>
              <a:rect b="b" l="l" r="r" t="t"/>
              <a:pathLst>
                <a:path extrusionOk="0" h="144" w="323">
                  <a:moveTo>
                    <a:pt x="155" y="1"/>
                  </a:moveTo>
                  <a:cubicBezTo>
                    <a:pt x="60" y="1"/>
                    <a:pt x="1" y="72"/>
                    <a:pt x="1" y="144"/>
                  </a:cubicBezTo>
                  <a:cubicBezTo>
                    <a:pt x="1" y="72"/>
                    <a:pt x="84" y="1"/>
                    <a:pt x="155"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2871175" y="2167650"/>
              <a:ext cx="8075" cy="7475"/>
            </a:xfrm>
            <a:custGeom>
              <a:rect b="b" l="l" r="r" t="t"/>
              <a:pathLst>
                <a:path extrusionOk="0" h="299" w="323">
                  <a:moveTo>
                    <a:pt x="155" y="1"/>
                  </a:moveTo>
                  <a:cubicBezTo>
                    <a:pt x="60" y="1"/>
                    <a:pt x="1" y="72"/>
                    <a:pt x="1" y="144"/>
                  </a:cubicBezTo>
                  <a:cubicBezTo>
                    <a:pt x="1" y="239"/>
                    <a:pt x="84" y="298"/>
                    <a:pt x="155" y="298"/>
                  </a:cubicBezTo>
                  <a:cubicBezTo>
                    <a:pt x="239" y="298"/>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2845875" y="2167650"/>
              <a:ext cx="8075" cy="7475"/>
            </a:xfrm>
            <a:custGeom>
              <a:rect b="b" l="l" r="r" t="t"/>
              <a:pathLst>
                <a:path extrusionOk="0" h="299" w="323">
                  <a:moveTo>
                    <a:pt x="155" y="1"/>
                  </a:moveTo>
                  <a:cubicBezTo>
                    <a:pt x="60" y="1"/>
                    <a:pt x="1" y="72"/>
                    <a:pt x="1" y="144"/>
                  </a:cubicBezTo>
                  <a:cubicBezTo>
                    <a:pt x="1" y="239"/>
                    <a:pt x="84" y="298"/>
                    <a:pt x="155" y="298"/>
                  </a:cubicBezTo>
                  <a:cubicBezTo>
                    <a:pt x="239" y="298"/>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2833375" y="2180150"/>
              <a:ext cx="7775" cy="7475"/>
            </a:xfrm>
            <a:custGeom>
              <a:rect b="b" l="l" r="r" t="t"/>
              <a:pathLst>
                <a:path extrusionOk="0" h="299" w="311">
                  <a:moveTo>
                    <a:pt x="143" y="1"/>
                  </a:moveTo>
                  <a:cubicBezTo>
                    <a:pt x="60" y="1"/>
                    <a:pt x="1" y="72"/>
                    <a:pt x="1" y="156"/>
                  </a:cubicBezTo>
                  <a:cubicBezTo>
                    <a:pt x="1" y="239"/>
                    <a:pt x="72" y="299"/>
                    <a:pt x="143" y="299"/>
                  </a:cubicBezTo>
                  <a:cubicBezTo>
                    <a:pt x="239" y="299"/>
                    <a:pt x="298" y="227"/>
                    <a:pt x="298" y="156"/>
                  </a:cubicBezTo>
                  <a:cubicBezTo>
                    <a:pt x="310"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2858675" y="21801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2833375" y="2155750"/>
              <a:ext cx="7475" cy="6575"/>
            </a:xfrm>
            <a:custGeom>
              <a:rect b="b" l="l" r="r" t="t"/>
              <a:pathLst>
                <a:path extrusionOk="0" h="263" w="299">
                  <a:moveTo>
                    <a:pt x="48" y="1"/>
                  </a:moveTo>
                  <a:cubicBezTo>
                    <a:pt x="13" y="36"/>
                    <a:pt x="1" y="72"/>
                    <a:pt x="1" y="120"/>
                  </a:cubicBezTo>
                  <a:cubicBezTo>
                    <a:pt x="1" y="203"/>
                    <a:pt x="72" y="263"/>
                    <a:pt x="143" y="263"/>
                  </a:cubicBezTo>
                  <a:cubicBezTo>
                    <a:pt x="239" y="263"/>
                    <a:pt x="298" y="191"/>
                    <a:pt x="298" y="120"/>
                  </a:cubicBezTo>
                  <a:cubicBezTo>
                    <a:pt x="298" y="84"/>
                    <a:pt x="298" y="72"/>
                    <a:pt x="286" y="36"/>
                  </a:cubicBezTo>
                  <a:cubicBezTo>
                    <a:pt x="203" y="24"/>
                    <a:pt x="120" y="12"/>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2859275" y="2160800"/>
              <a:ext cx="5075" cy="1525"/>
            </a:xfrm>
            <a:custGeom>
              <a:rect b="b" l="l" r="r" t="t"/>
              <a:pathLst>
                <a:path extrusionOk="0" h="61" w="203">
                  <a:moveTo>
                    <a:pt x="0" y="1"/>
                  </a:moveTo>
                  <a:lnTo>
                    <a:pt x="0" y="1"/>
                  </a:lnTo>
                  <a:cubicBezTo>
                    <a:pt x="36" y="49"/>
                    <a:pt x="84" y="61"/>
                    <a:pt x="120" y="61"/>
                  </a:cubicBezTo>
                  <a:cubicBezTo>
                    <a:pt x="155" y="61"/>
                    <a:pt x="167" y="49"/>
                    <a:pt x="203" y="49"/>
                  </a:cubicBezTo>
                  <a:cubicBezTo>
                    <a:pt x="143" y="37"/>
                    <a:pt x="60" y="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2820575" y="2192950"/>
              <a:ext cx="3900" cy="3600"/>
            </a:xfrm>
            <a:custGeom>
              <a:rect b="b" l="l" r="r" t="t"/>
              <a:pathLst>
                <a:path extrusionOk="0" h="144" w="156">
                  <a:moveTo>
                    <a:pt x="155" y="1"/>
                  </a:moveTo>
                  <a:cubicBezTo>
                    <a:pt x="136" y="1"/>
                    <a:pt x="117" y="4"/>
                    <a:pt x="101" y="9"/>
                  </a:cubicBezTo>
                  <a:lnTo>
                    <a:pt x="101" y="9"/>
                  </a:lnTo>
                  <a:cubicBezTo>
                    <a:pt x="117" y="4"/>
                    <a:pt x="136" y="1"/>
                    <a:pt x="155" y="1"/>
                  </a:cubicBezTo>
                  <a:close/>
                  <a:moveTo>
                    <a:pt x="101" y="9"/>
                  </a:moveTo>
                  <a:cubicBezTo>
                    <a:pt x="51" y="26"/>
                    <a:pt x="17" y="66"/>
                    <a:pt x="5" y="110"/>
                  </a:cubicBezTo>
                  <a:lnTo>
                    <a:pt x="5" y="110"/>
                  </a:lnTo>
                  <a:cubicBezTo>
                    <a:pt x="30" y="56"/>
                    <a:pt x="61" y="24"/>
                    <a:pt x="101" y="9"/>
                  </a:cubicBezTo>
                  <a:close/>
                  <a:moveTo>
                    <a:pt x="5" y="110"/>
                  </a:moveTo>
                  <a:lnTo>
                    <a:pt x="5" y="110"/>
                  </a:lnTo>
                  <a:cubicBezTo>
                    <a:pt x="4" y="113"/>
                    <a:pt x="2" y="117"/>
                    <a:pt x="1" y="120"/>
                  </a:cubicBezTo>
                  <a:lnTo>
                    <a:pt x="1" y="144"/>
                  </a:lnTo>
                  <a:cubicBezTo>
                    <a:pt x="1" y="132"/>
                    <a:pt x="2" y="121"/>
                    <a:pt x="5" y="1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2820575" y="2167650"/>
              <a:ext cx="3900" cy="3600"/>
            </a:xfrm>
            <a:custGeom>
              <a:rect b="b" l="l" r="r" t="t"/>
              <a:pathLst>
                <a:path extrusionOk="0" h="144" w="156">
                  <a:moveTo>
                    <a:pt x="155" y="1"/>
                  </a:moveTo>
                  <a:lnTo>
                    <a:pt x="155" y="1"/>
                  </a:lnTo>
                  <a:cubicBezTo>
                    <a:pt x="84" y="1"/>
                    <a:pt x="1" y="60"/>
                    <a:pt x="1" y="144"/>
                  </a:cubicBez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2871175" y="2243550"/>
              <a:ext cx="8075" cy="3600"/>
            </a:xfrm>
            <a:custGeom>
              <a:rect b="b" l="l" r="r" t="t"/>
              <a:pathLst>
                <a:path extrusionOk="0" h="144" w="323">
                  <a:moveTo>
                    <a:pt x="155" y="1"/>
                  </a:moveTo>
                  <a:cubicBezTo>
                    <a:pt x="60" y="1"/>
                    <a:pt x="1" y="72"/>
                    <a:pt x="1" y="144"/>
                  </a:cubicBezTo>
                  <a:cubicBezTo>
                    <a:pt x="1" y="72"/>
                    <a:pt x="84" y="1"/>
                    <a:pt x="155"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2845875" y="2243550"/>
              <a:ext cx="8075" cy="3600"/>
            </a:xfrm>
            <a:custGeom>
              <a:rect b="b" l="l" r="r" t="t"/>
              <a:pathLst>
                <a:path extrusionOk="0" h="144" w="323">
                  <a:moveTo>
                    <a:pt x="155" y="1"/>
                  </a:moveTo>
                  <a:cubicBezTo>
                    <a:pt x="60" y="1"/>
                    <a:pt x="1" y="72"/>
                    <a:pt x="1" y="144"/>
                  </a:cubicBezTo>
                  <a:cubicBezTo>
                    <a:pt x="1" y="72"/>
                    <a:pt x="84" y="1"/>
                    <a:pt x="155"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2871175" y="22182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2845875" y="22182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2833375" y="2230750"/>
              <a:ext cx="7775" cy="7475"/>
            </a:xfrm>
            <a:custGeom>
              <a:rect b="b" l="l" r="r" t="t"/>
              <a:pathLst>
                <a:path extrusionOk="0" h="299" w="311">
                  <a:moveTo>
                    <a:pt x="143" y="1"/>
                  </a:moveTo>
                  <a:cubicBezTo>
                    <a:pt x="60" y="1"/>
                    <a:pt x="1" y="72"/>
                    <a:pt x="1" y="156"/>
                  </a:cubicBezTo>
                  <a:cubicBezTo>
                    <a:pt x="1" y="239"/>
                    <a:pt x="72" y="299"/>
                    <a:pt x="143" y="299"/>
                  </a:cubicBezTo>
                  <a:cubicBezTo>
                    <a:pt x="239" y="299"/>
                    <a:pt x="298" y="227"/>
                    <a:pt x="298" y="156"/>
                  </a:cubicBezTo>
                  <a:cubicBezTo>
                    <a:pt x="310"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2858675" y="22307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2833375" y="2205450"/>
              <a:ext cx="7775" cy="7475"/>
            </a:xfrm>
            <a:custGeom>
              <a:rect b="b" l="l" r="r" t="t"/>
              <a:pathLst>
                <a:path extrusionOk="0" h="299" w="311">
                  <a:moveTo>
                    <a:pt x="143" y="1"/>
                  </a:moveTo>
                  <a:cubicBezTo>
                    <a:pt x="60" y="1"/>
                    <a:pt x="1" y="72"/>
                    <a:pt x="1" y="156"/>
                  </a:cubicBezTo>
                  <a:cubicBezTo>
                    <a:pt x="1" y="239"/>
                    <a:pt x="72" y="299"/>
                    <a:pt x="143" y="299"/>
                  </a:cubicBezTo>
                  <a:cubicBezTo>
                    <a:pt x="239" y="299"/>
                    <a:pt x="298" y="227"/>
                    <a:pt x="298" y="156"/>
                  </a:cubicBezTo>
                  <a:cubicBezTo>
                    <a:pt x="310"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2858675" y="22054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2820575" y="2243550"/>
              <a:ext cx="3900" cy="3600"/>
            </a:xfrm>
            <a:custGeom>
              <a:rect b="b" l="l" r="r" t="t"/>
              <a:pathLst>
                <a:path extrusionOk="0" h="144" w="156">
                  <a:moveTo>
                    <a:pt x="155" y="1"/>
                  </a:moveTo>
                  <a:cubicBezTo>
                    <a:pt x="73" y="1"/>
                    <a:pt x="18" y="54"/>
                    <a:pt x="4" y="115"/>
                  </a:cubicBezTo>
                  <a:lnTo>
                    <a:pt x="4" y="115"/>
                  </a:lnTo>
                  <a:cubicBezTo>
                    <a:pt x="39" y="57"/>
                    <a:pt x="86" y="1"/>
                    <a:pt x="155" y="1"/>
                  </a:cubicBezTo>
                  <a:close/>
                  <a:moveTo>
                    <a:pt x="4" y="115"/>
                  </a:moveTo>
                  <a:cubicBezTo>
                    <a:pt x="3" y="116"/>
                    <a:pt x="2" y="118"/>
                    <a:pt x="1" y="120"/>
                  </a:cubicBezTo>
                  <a:lnTo>
                    <a:pt x="1" y="144"/>
                  </a:lnTo>
                  <a:cubicBezTo>
                    <a:pt x="1" y="134"/>
                    <a:pt x="2" y="124"/>
                    <a:pt x="4" y="1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2820575" y="2218250"/>
              <a:ext cx="3900" cy="7500"/>
            </a:xfrm>
            <a:custGeom>
              <a:rect b="b" l="l" r="r" t="t"/>
              <a:pathLst>
                <a:path extrusionOk="0" h="300" w="156">
                  <a:moveTo>
                    <a:pt x="155" y="1"/>
                  </a:moveTo>
                  <a:cubicBezTo>
                    <a:pt x="84" y="1"/>
                    <a:pt x="1" y="60"/>
                    <a:pt x="1" y="144"/>
                  </a:cubicBezTo>
                  <a:cubicBezTo>
                    <a:pt x="1" y="72"/>
                    <a:pt x="84" y="1"/>
                    <a:pt x="155" y="1"/>
                  </a:cubicBezTo>
                  <a:close/>
                  <a:moveTo>
                    <a:pt x="1" y="145"/>
                  </a:moveTo>
                  <a:cubicBezTo>
                    <a:pt x="2" y="233"/>
                    <a:pt x="73" y="300"/>
                    <a:pt x="140" y="300"/>
                  </a:cubicBezTo>
                  <a:cubicBezTo>
                    <a:pt x="145" y="300"/>
                    <a:pt x="150" y="299"/>
                    <a:pt x="155" y="299"/>
                  </a:cubicBezTo>
                  <a:cubicBezTo>
                    <a:pt x="84" y="299"/>
                    <a:pt x="2" y="240"/>
                    <a:pt x="1"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2871175" y="21929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2845875" y="21929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2820575" y="2195925"/>
              <a:ext cx="3900" cy="4500"/>
            </a:xfrm>
            <a:custGeom>
              <a:rect b="b" l="l" r="r" t="t"/>
              <a:pathLst>
                <a:path extrusionOk="0" h="180" w="156">
                  <a:moveTo>
                    <a:pt x="1" y="25"/>
                  </a:moveTo>
                  <a:lnTo>
                    <a:pt x="1" y="1"/>
                  </a:lnTo>
                  <a:lnTo>
                    <a:pt x="1" y="25"/>
                  </a:lnTo>
                  <a:cubicBezTo>
                    <a:pt x="1" y="120"/>
                    <a:pt x="84" y="180"/>
                    <a:pt x="155" y="180"/>
                  </a:cubicBezTo>
                  <a:cubicBezTo>
                    <a:pt x="84" y="180"/>
                    <a:pt x="1" y="120"/>
                    <a:pt x="1" y="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2871175" y="2294150"/>
              <a:ext cx="8075" cy="3600"/>
            </a:xfrm>
            <a:custGeom>
              <a:rect b="b" l="l" r="r" t="t"/>
              <a:pathLst>
                <a:path extrusionOk="0" h="144" w="323">
                  <a:moveTo>
                    <a:pt x="155" y="1"/>
                  </a:moveTo>
                  <a:cubicBezTo>
                    <a:pt x="60" y="1"/>
                    <a:pt x="1" y="72"/>
                    <a:pt x="1" y="144"/>
                  </a:cubicBezTo>
                  <a:cubicBezTo>
                    <a:pt x="1" y="72"/>
                    <a:pt x="84" y="1"/>
                    <a:pt x="155" y="1"/>
                  </a:cubicBezTo>
                  <a:close/>
                  <a:moveTo>
                    <a:pt x="156" y="1"/>
                  </a:moveTo>
                  <a:lnTo>
                    <a:pt x="156" y="1"/>
                  </a:ln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2845875" y="2294150"/>
              <a:ext cx="8075" cy="3600"/>
            </a:xfrm>
            <a:custGeom>
              <a:rect b="b" l="l" r="r" t="t"/>
              <a:pathLst>
                <a:path extrusionOk="0" h="144" w="323">
                  <a:moveTo>
                    <a:pt x="155" y="1"/>
                  </a:moveTo>
                  <a:cubicBezTo>
                    <a:pt x="60" y="1"/>
                    <a:pt x="1" y="72"/>
                    <a:pt x="1" y="144"/>
                  </a:cubicBezTo>
                  <a:cubicBezTo>
                    <a:pt x="1" y="72"/>
                    <a:pt x="84" y="1"/>
                    <a:pt x="155" y="1"/>
                  </a:cubicBezTo>
                  <a:close/>
                  <a:moveTo>
                    <a:pt x="156" y="1"/>
                  </a:moveTo>
                  <a:cubicBezTo>
                    <a:pt x="239" y="1"/>
                    <a:pt x="298" y="72"/>
                    <a:pt x="298" y="144"/>
                  </a:cubicBezTo>
                  <a:cubicBezTo>
                    <a:pt x="322" y="72"/>
                    <a:pt x="239"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28711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28458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2833375" y="2281375"/>
              <a:ext cx="7775" cy="7450"/>
            </a:xfrm>
            <a:custGeom>
              <a:rect b="b" l="l" r="r" t="t"/>
              <a:pathLst>
                <a:path extrusionOk="0" h="298" w="311">
                  <a:moveTo>
                    <a:pt x="143" y="0"/>
                  </a:moveTo>
                  <a:cubicBezTo>
                    <a:pt x="60" y="0"/>
                    <a:pt x="1" y="71"/>
                    <a:pt x="1" y="155"/>
                  </a:cubicBezTo>
                  <a:cubicBezTo>
                    <a:pt x="1" y="238"/>
                    <a:pt x="72" y="298"/>
                    <a:pt x="143" y="298"/>
                  </a:cubicBezTo>
                  <a:cubicBezTo>
                    <a:pt x="239" y="298"/>
                    <a:pt x="298" y="226"/>
                    <a:pt x="298" y="155"/>
                  </a:cubicBezTo>
                  <a:cubicBezTo>
                    <a:pt x="310"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2858675" y="2281375"/>
              <a:ext cx="7775" cy="7450"/>
            </a:xfrm>
            <a:custGeom>
              <a:rect b="b" l="l" r="r" t="t"/>
              <a:pathLst>
                <a:path extrusionOk="0" h="298" w="311">
                  <a:moveTo>
                    <a:pt x="144" y="0"/>
                  </a:moveTo>
                  <a:cubicBezTo>
                    <a:pt x="60" y="0"/>
                    <a:pt x="1" y="71"/>
                    <a:pt x="1" y="155"/>
                  </a:cubicBezTo>
                  <a:cubicBezTo>
                    <a:pt x="1" y="238"/>
                    <a:pt x="72" y="298"/>
                    <a:pt x="144" y="298"/>
                  </a:cubicBezTo>
                  <a:cubicBezTo>
                    <a:pt x="239" y="298"/>
                    <a:pt x="298" y="226"/>
                    <a:pt x="298" y="155"/>
                  </a:cubicBezTo>
                  <a:cubicBezTo>
                    <a:pt x="310"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2833375" y="2256050"/>
              <a:ext cx="7775" cy="7475"/>
            </a:xfrm>
            <a:custGeom>
              <a:rect b="b" l="l" r="r" t="t"/>
              <a:pathLst>
                <a:path extrusionOk="0" h="299" w="311">
                  <a:moveTo>
                    <a:pt x="143" y="1"/>
                  </a:moveTo>
                  <a:cubicBezTo>
                    <a:pt x="60" y="1"/>
                    <a:pt x="1" y="72"/>
                    <a:pt x="1" y="156"/>
                  </a:cubicBezTo>
                  <a:cubicBezTo>
                    <a:pt x="1" y="239"/>
                    <a:pt x="72" y="299"/>
                    <a:pt x="143" y="299"/>
                  </a:cubicBezTo>
                  <a:cubicBezTo>
                    <a:pt x="239" y="299"/>
                    <a:pt x="298" y="227"/>
                    <a:pt x="298" y="156"/>
                  </a:cubicBezTo>
                  <a:cubicBezTo>
                    <a:pt x="310"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2858675" y="2256050"/>
              <a:ext cx="7775" cy="7475"/>
            </a:xfrm>
            <a:custGeom>
              <a:rect b="b" l="l" r="r" t="t"/>
              <a:pathLst>
                <a:path extrusionOk="0" h="299" w="311">
                  <a:moveTo>
                    <a:pt x="144" y="1"/>
                  </a:moveTo>
                  <a:cubicBezTo>
                    <a:pt x="60" y="1"/>
                    <a:pt x="1" y="72"/>
                    <a:pt x="1" y="156"/>
                  </a:cubicBezTo>
                  <a:cubicBezTo>
                    <a:pt x="1" y="239"/>
                    <a:pt x="72" y="299"/>
                    <a:pt x="144" y="299"/>
                  </a:cubicBezTo>
                  <a:cubicBezTo>
                    <a:pt x="239" y="299"/>
                    <a:pt x="298" y="227"/>
                    <a:pt x="298" y="156"/>
                  </a:cubicBez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2820575" y="2294150"/>
              <a:ext cx="3900" cy="3600"/>
            </a:xfrm>
            <a:custGeom>
              <a:rect b="b" l="l" r="r" t="t"/>
              <a:pathLst>
                <a:path extrusionOk="0" h="144" w="156">
                  <a:moveTo>
                    <a:pt x="155" y="1"/>
                  </a:moveTo>
                  <a:cubicBezTo>
                    <a:pt x="73" y="1"/>
                    <a:pt x="18" y="54"/>
                    <a:pt x="4" y="115"/>
                  </a:cubicBezTo>
                  <a:lnTo>
                    <a:pt x="4" y="115"/>
                  </a:lnTo>
                  <a:cubicBezTo>
                    <a:pt x="39" y="57"/>
                    <a:pt x="86" y="1"/>
                    <a:pt x="155" y="1"/>
                  </a:cubicBezTo>
                  <a:close/>
                  <a:moveTo>
                    <a:pt x="4" y="115"/>
                  </a:moveTo>
                  <a:cubicBezTo>
                    <a:pt x="3" y="116"/>
                    <a:pt x="2" y="118"/>
                    <a:pt x="1" y="120"/>
                  </a:cubicBezTo>
                  <a:lnTo>
                    <a:pt x="1" y="144"/>
                  </a:lnTo>
                  <a:cubicBezTo>
                    <a:pt x="1" y="134"/>
                    <a:pt x="2" y="124"/>
                    <a:pt x="4" y="1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2820575" y="2268850"/>
              <a:ext cx="3900" cy="7500"/>
            </a:xfrm>
            <a:custGeom>
              <a:rect b="b" l="l" r="r" t="t"/>
              <a:pathLst>
                <a:path extrusionOk="0" h="300" w="156">
                  <a:moveTo>
                    <a:pt x="155" y="1"/>
                  </a:moveTo>
                  <a:lnTo>
                    <a:pt x="155" y="1"/>
                  </a:lnTo>
                  <a:cubicBezTo>
                    <a:pt x="84" y="1"/>
                    <a:pt x="1" y="60"/>
                    <a:pt x="1" y="144"/>
                  </a:cubicBezTo>
                  <a:cubicBezTo>
                    <a:pt x="1" y="72"/>
                    <a:pt x="84" y="1"/>
                    <a:pt x="155" y="1"/>
                  </a:cubicBezTo>
                  <a:close/>
                  <a:moveTo>
                    <a:pt x="1" y="144"/>
                  </a:moveTo>
                  <a:cubicBezTo>
                    <a:pt x="1" y="232"/>
                    <a:pt x="72" y="300"/>
                    <a:pt x="140" y="300"/>
                  </a:cubicBezTo>
                  <a:cubicBezTo>
                    <a:pt x="145" y="300"/>
                    <a:pt x="150" y="299"/>
                    <a:pt x="155" y="299"/>
                  </a:cubicBezTo>
                  <a:cubicBezTo>
                    <a:pt x="84" y="299"/>
                    <a:pt x="1" y="215"/>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2871175" y="2243550"/>
              <a:ext cx="8075" cy="7475"/>
            </a:xfrm>
            <a:custGeom>
              <a:rect b="b" l="l" r="r" t="t"/>
              <a:pathLst>
                <a:path extrusionOk="0" h="299" w="323">
                  <a:moveTo>
                    <a:pt x="155" y="1"/>
                  </a:moveTo>
                  <a:cubicBezTo>
                    <a:pt x="60" y="1"/>
                    <a:pt x="1" y="72"/>
                    <a:pt x="1" y="144"/>
                  </a:cubicBezTo>
                  <a:cubicBezTo>
                    <a:pt x="1" y="156"/>
                    <a:pt x="1" y="191"/>
                    <a:pt x="25" y="203"/>
                  </a:cubicBezTo>
                  <a:cubicBezTo>
                    <a:pt x="48" y="263"/>
                    <a:pt x="96" y="299"/>
                    <a:pt x="155" y="299"/>
                  </a:cubicBezTo>
                  <a:cubicBezTo>
                    <a:pt x="215" y="299"/>
                    <a:pt x="275" y="251"/>
                    <a:pt x="286" y="203"/>
                  </a:cubicBezTo>
                  <a:cubicBezTo>
                    <a:pt x="298" y="191"/>
                    <a:pt x="298" y="156"/>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2845875" y="2243550"/>
              <a:ext cx="8075" cy="7475"/>
            </a:xfrm>
            <a:custGeom>
              <a:rect b="b" l="l" r="r" t="t"/>
              <a:pathLst>
                <a:path extrusionOk="0" h="299" w="323">
                  <a:moveTo>
                    <a:pt x="155" y="1"/>
                  </a:moveTo>
                  <a:cubicBezTo>
                    <a:pt x="60" y="1"/>
                    <a:pt x="1" y="72"/>
                    <a:pt x="1" y="144"/>
                  </a:cubicBezTo>
                  <a:cubicBezTo>
                    <a:pt x="1" y="156"/>
                    <a:pt x="1" y="191"/>
                    <a:pt x="24" y="203"/>
                  </a:cubicBezTo>
                  <a:cubicBezTo>
                    <a:pt x="48" y="263"/>
                    <a:pt x="96" y="299"/>
                    <a:pt x="155" y="299"/>
                  </a:cubicBezTo>
                  <a:cubicBezTo>
                    <a:pt x="215" y="299"/>
                    <a:pt x="275" y="251"/>
                    <a:pt x="286" y="203"/>
                  </a:cubicBezTo>
                  <a:cubicBezTo>
                    <a:pt x="298" y="191"/>
                    <a:pt x="298" y="156"/>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2820575" y="2247150"/>
              <a:ext cx="3900" cy="3925"/>
            </a:xfrm>
            <a:custGeom>
              <a:rect b="b" l="l" r="r" t="t"/>
              <a:pathLst>
                <a:path extrusionOk="0" h="157" w="156">
                  <a:moveTo>
                    <a:pt x="1" y="0"/>
                  </a:moveTo>
                  <a:cubicBezTo>
                    <a:pt x="1" y="36"/>
                    <a:pt x="1" y="47"/>
                    <a:pt x="24" y="59"/>
                  </a:cubicBezTo>
                  <a:cubicBezTo>
                    <a:pt x="1" y="48"/>
                    <a:pt x="1" y="12"/>
                    <a:pt x="1" y="0"/>
                  </a:cubicBezTo>
                  <a:close/>
                  <a:moveTo>
                    <a:pt x="24" y="59"/>
                  </a:moveTo>
                  <a:cubicBezTo>
                    <a:pt x="35" y="113"/>
                    <a:pt x="84" y="156"/>
                    <a:pt x="137" y="156"/>
                  </a:cubicBezTo>
                  <a:cubicBezTo>
                    <a:pt x="143" y="156"/>
                    <a:pt x="149" y="156"/>
                    <a:pt x="155" y="155"/>
                  </a:cubicBezTo>
                  <a:cubicBezTo>
                    <a:pt x="96" y="155"/>
                    <a:pt x="48" y="119"/>
                    <a:pt x="24" y="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2871175" y="2344775"/>
              <a:ext cx="8075" cy="3575"/>
            </a:xfrm>
            <a:custGeom>
              <a:rect b="b" l="l" r="r" t="t"/>
              <a:pathLst>
                <a:path extrusionOk="0" h="143" w="323">
                  <a:moveTo>
                    <a:pt x="155" y="0"/>
                  </a:moveTo>
                  <a:cubicBezTo>
                    <a:pt x="60" y="0"/>
                    <a:pt x="1" y="71"/>
                    <a:pt x="1" y="143"/>
                  </a:cubicBezTo>
                  <a:cubicBezTo>
                    <a:pt x="1" y="71"/>
                    <a:pt x="84" y="0"/>
                    <a:pt x="155" y="0"/>
                  </a:cubicBezTo>
                  <a:close/>
                  <a:moveTo>
                    <a:pt x="156" y="0"/>
                  </a:moveTo>
                  <a:lnTo>
                    <a:pt x="156" y="0"/>
                  </a:lnTo>
                  <a:cubicBezTo>
                    <a:pt x="239" y="0"/>
                    <a:pt x="298" y="71"/>
                    <a:pt x="298" y="143"/>
                  </a:cubicBezTo>
                  <a:cubicBezTo>
                    <a:pt x="322"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2845875" y="2344775"/>
              <a:ext cx="8075" cy="3575"/>
            </a:xfrm>
            <a:custGeom>
              <a:rect b="b" l="l" r="r" t="t"/>
              <a:pathLst>
                <a:path extrusionOk="0" h="143" w="323">
                  <a:moveTo>
                    <a:pt x="155" y="0"/>
                  </a:moveTo>
                  <a:cubicBezTo>
                    <a:pt x="60" y="0"/>
                    <a:pt x="1" y="71"/>
                    <a:pt x="1" y="143"/>
                  </a:cubicBezTo>
                  <a:cubicBezTo>
                    <a:pt x="1" y="71"/>
                    <a:pt x="84" y="0"/>
                    <a:pt x="155" y="0"/>
                  </a:cubicBezTo>
                  <a:close/>
                  <a:moveTo>
                    <a:pt x="156" y="0"/>
                  </a:moveTo>
                  <a:cubicBezTo>
                    <a:pt x="239" y="0"/>
                    <a:pt x="298" y="71"/>
                    <a:pt x="298" y="143"/>
                  </a:cubicBezTo>
                  <a:cubicBezTo>
                    <a:pt x="322" y="71"/>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2871175" y="23194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14"/>
                    <a:pt x="298" y="143"/>
                  </a:cubicBezTo>
                  <a:cubicBezTo>
                    <a:pt x="322"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2845875" y="23194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14"/>
                    <a:pt x="298" y="143"/>
                  </a:cubicBezTo>
                  <a:cubicBezTo>
                    <a:pt x="322"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2833375" y="2331975"/>
              <a:ext cx="7775" cy="7450"/>
            </a:xfrm>
            <a:custGeom>
              <a:rect b="b" l="l" r="r" t="t"/>
              <a:pathLst>
                <a:path extrusionOk="0" h="298" w="311">
                  <a:moveTo>
                    <a:pt x="143" y="0"/>
                  </a:moveTo>
                  <a:cubicBezTo>
                    <a:pt x="60" y="0"/>
                    <a:pt x="1" y="72"/>
                    <a:pt x="1" y="155"/>
                  </a:cubicBezTo>
                  <a:cubicBezTo>
                    <a:pt x="1" y="238"/>
                    <a:pt x="72" y="298"/>
                    <a:pt x="143" y="298"/>
                  </a:cubicBezTo>
                  <a:cubicBezTo>
                    <a:pt x="239" y="298"/>
                    <a:pt x="298" y="226"/>
                    <a:pt x="298" y="155"/>
                  </a:cubicBezTo>
                  <a:cubicBezTo>
                    <a:pt x="310"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2858675" y="2331975"/>
              <a:ext cx="7775" cy="7450"/>
            </a:xfrm>
            <a:custGeom>
              <a:rect b="b" l="l" r="r" t="t"/>
              <a:pathLst>
                <a:path extrusionOk="0" h="298" w="311">
                  <a:moveTo>
                    <a:pt x="144" y="0"/>
                  </a:moveTo>
                  <a:cubicBezTo>
                    <a:pt x="60" y="0"/>
                    <a:pt x="1" y="72"/>
                    <a:pt x="1" y="155"/>
                  </a:cubicBezTo>
                  <a:cubicBezTo>
                    <a:pt x="1" y="238"/>
                    <a:pt x="72" y="298"/>
                    <a:pt x="144" y="298"/>
                  </a:cubicBezTo>
                  <a:cubicBezTo>
                    <a:pt x="239" y="298"/>
                    <a:pt x="298" y="226"/>
                    <a:pt x="298" y="155"/>
                  </a:cubicBezTo>
                  <a:cubicBezTo>
                    <a:pt x="310" y="72"/>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2833375" y="2306675"/>
              <a:ext cx="7775" cy="7450"/>
            </a:xfrm>
            <a:custGeom>
              <a:rect b="b" l="l" r="r" t="t"/>
              <a:pathLst>
                <a:path extrusionOk="0" h="298" w="311">
                  <a:moveTo>
                    <a:pt x="143" y="0"/>
                  </a:moveTo>
                  <a:cubicBezTo>
                    <a:pt x="60" y="0"/>
                    <a:pt x="1" y="71"/>
                    <a:pt x="1" y="155"/>
                  </a:cubicBezTo>
                  <a:cubicBezTo>
                    <a:pt x="1" y="238"/>
                    <a:pt x="72" y="298"/>
                    <a:pt x="143" y="298"/>
                  </a:cubicBezTo>
                  <a:cubicBezTo>
                    <a:pt x="239" y="298"/>
                    <a:pt x="298" y="226"/>
                    <a:pt x="298" y="155"/>
                  </a:cubicBezTo>
                  <a:cubicBezTo>
                    <a:pt x="310"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2858675" y="2306675"/>
              <a:ext cx="7775" cy="7450"/>
            </a:xfrm>
            <a:custGeom>
              <a:rect b="b" l="l" r="r" t="t"/>
              <a:pathLst>
                <a:path extrusionOk="0" h="298" w="311">
                  <a:moveTo>
                    <a:pt x="144" y="0"/>
                  </a:moveTo>
                  <a:cubicBezTo>
                    <a:pt x="60" y="0"/>
                    <a:pt x="1" y="71"/>
                    <a:pt x="1" y="155"/>
                  </a:cubicBezTo>
                  <a:cubicBezTo>
                    <a:pt x="1" y="238"/>
                    <a:pt x="72" y="298"/>
                    <a:pt x="144" y="298"/>
                  </a:cubicBezTo>
                  <a:cubicBezTo>
                    <a:pt x="239" y="298"/>
                    <a:pt x="298" y="226"/>
                    <a:pt x="298" y="155"/>
                  </a:cubicBezTo>
                  <a:cubicBezTo>
                    <a:pt x="310" y="71"/>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2820575" y="2344775"/>
              <a:ext cx="3900" cy="3575"/>
            </a:xfrm>
            <a:custGeom>
              <a:rect b="b" l="l" r="r" t="t"/>
              <a:pathLst>
                <a:path extrusionOk="0" h="143" w="156">
                  <a:moveTo>
                    <a:pt x="155" y="0"/>
                  </a:moveTo>
                  <a:cubicBezTo>
                    <a:pt x="73" y="0"/>
                    <a:pt x="18" y="53"/>
                    <a:pt x="4" y="114"/>
                  </a:cubicBezTo>
                  <a:lnTo>
                    <a:pt x="4" y="114"/>
                  </a:lnTo>
                  <a:cubicBezTo>
                    <a:pt x="39" y="56"/>
                    <a:pt x="86" y="0"/>
                    <a:pt x="155" y="0"/>
                  </a:cubicBezTo>
                  <a:close/>
                  <a:moveTo>
                    <a:pt x="4" y="114"/>
                  </a:moveTo>
                  <a:cubicBezTo>
                    <a:pt x="3" y="115"/>
                    <a:pt x="2" y="117"/>
                    <a:pt x="1" y="119"/>
                  </a:cubicBezTo>
                  <a:lnTo>
                    <a:pt x="1" y="143"/>
                  </a:lnTo>
                  <a:cubicBezTo>
                    <a:pt x="1" y="133"/>
                    <a:pt x="2" y="123"/>
                    <a:pt x="4"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2820575" y="2319725"/>
              <a:ext cx="3900" cy="7500"/>
            </a:xfrm>
            <a:custGeom>
              <a:rect b="b" l="l" r="r" t="t"/>
              <a:pathLst>
                <a:path extrusionOk="0" h="300" w="156">
                  <a:moveTo>
                    <a:pt x="139" y="1"/>
                  </a:moveTo>
                  <a:cubicBezTo>
                    <a:pt x="72" y="1"/>
                    <a:pt x="1" y="67"/>
                    <a:pt x="1" y="145"/>
                  </a:cubicBezTo>
                  <a:lnTo>
                    <a:pt x="1" y="145"/>
                  </a:lnTo>
                  <a:cubicBezTo>
                    <a:pt x="1" y="61"/>
                    <a:pt x="84" y="2"/>
                    <a:pt x="155" y="2"/>
                  </a:cubicBezTo>
                  <a:cubicBezTo>
                    <a:pt x="150" y="1"/>
                    <a:pt x="145" y="1"/>
                    <a:pt x="139" y="1"/>
                  </a:cubicBezTo>
                  <a:close/>
                  <a:moveTo>
                    <a:pt x="1" y="145"/>
                  </a:moveTo>
                  <a:cubicBezTo>
                    <a:pt x="1" y="240"/>
                    <a:pt x="84" y="300"/>
                    <a:pt x="155" y="300"/>
                  </a:cubicBezTo>
                  <a:cubicBezTo>
                    <a:pt x="84" y="300"/>
                    <a:pt x="1" y="228"/>
                    <a:pt x="1"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2871175" y="22941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2845875" y="22941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15"/>
                    <a:pt x="298" y="144"/>
                  </a:cubicBezTo>
                  <a:cubicBezTo>
                    <a:pt x="322"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2820575" y="2298025"/>
              <a:ext cx="3900" cy="3900"/>
            </a:xfrm>
            <a:custGeom>
              <a:rect b="b" l="l" r="r" t="t"/>
              <a:pathLst>
                <a:path extrusionOk="0" h="156" w="156">
                  <a:moveTo>
                    <a:pt x="1" y="1"/>
                  </a:moveTo>
                  <a:cubicBezTo>
                    <a:pt x="1" y="96"/>
                    <a:pt x="84" y="156"/>
                    <a:pt x="155" y="156"/>
                  </a:cubicBezTo>
                  <a:cubicBezTo>
                    <a:pt x="84" y="156"/>
                    <a:pt x="1"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2871175" y="2395650"/>
              <a:ext cx="8075" cy="3600"/>
            </a:xfrm>
            <a:custGeom>
              <a:rect b="b" l="l" r="r" t="t"/>
              <a:pathLst>
                <a:path extrusionOk="0" h="144" w="323">
                  <a:moveTo>
                    <a:pt x="155" y="1"/>
                  </a:moveTo>
                  <a:cubicBezTo>
                    <a:pt x="60" y="1"/>
                    <a:pt x="1" y="72"/>
                    <a:pt x="1" y="144"/>
                  </a:cubicBezTo>
                  <a:cubicBezTo>
                    <a:pt x="1" y="61"/>
                    <a:pt x="84" y="1"/>
                    <a:pt x="155" y="1"/>
                  </a:cubicBezTo>
                  <a:close/>
                  <a:moveTo>
                    <a:pt x="155" y="1"/>
                  </a:moveTo>
                  <a:cubicBezTo>
                    <a:pt x="239" y="1"/>
                    <a:pt x="298" y="72"/>
                    <a:pt x="298" y="144"/>
                  </a:cubicBezTo>
                  <a:cubicBezTo>
                    <a:pt x="322"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2845875" y="2395650"/>
              <a:ext cx="8075" cy="3600"/>
            </a:xfrm>
            <a:custGeom>
              <a:rect b="b" l="l" r="r" t="t"/>
              <a:pathLst>
                <a:path extrusionOk="0" h="144" w="323">
                  <a:moveTo>
                    <a:pt x="155" y="1"/>
                  </a:moveTo>
                  <a:cubicBezTo>
                    <a:pt x="60" y="1"/>
                    <a:pt x="1" y="72"/>
                    <a:pt x="1" y="144"/>
                  </a:cubicBezTo>
                  <a:cubicBezTo>
                    <a:pt x="1" y="61"/>
                    <a:pt x="84" y="1"/>
                    <a:pt x="155" y="1"/>
                  </a:cubicBezTo>
                  <a:close/>
                  <a:moveTo>
                    <a:pt x="155" y="1"/>
                  </a:moveTo>
                  <a:cubicBezTo>
                    <a:pt x="239" y="1"/>
                    <a:pt x="298" y="72"/>
                    <a:pt x="298" y="144"/>
                  </a:cubicBezTo>
                  <a:cubicBezTo>
                    <a:pt x="322"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2871175" y="23703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27"/>
                    <a:pt x="298" y="144"/>
                  </a:cubicBezTo>
                  <a:cubicBezTo>
                    <a:pt x="322"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2845875" y="2370350"/>
              <a:ext cx="8075" cy="7475"/>
            </a:xfrm>
            <a:custGeom>
              <a:rect b="b" l="l" r="r" t="t"/>
              <a:pathLst>
                <a:path extrusionOk="0" h="299" w="323">
                  <a:moveTo>
                    <a:pt x="155" y="1"/>
                  </a:moveTo>
                  <a:cubicBezTo>
                    <a:pt x="60" y="1"/>
                    <a:pt x="1" y="72"/>
                    <a:pt x="1" y="144"/>
                  </a:cubicBezTo>
                  <a:cubicBezTo>
                    <a:pt x="1" y="239"/>
                    <a:pt x="84" y="299"/>
                    <a:pt x="155" y="299"/>
                  </a:cubicBezTo>
                  <a:cubicBezTo>
                    <a:pt x="239" y="299"/>
                    <a:pt x="298" y="227"/>
                    <a:pt x="298" y="144"/>
                  </a:cubicBezTo>
                  <a:cubicBezTo>
                    <a:pt x="322"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2833375" y="2382875"/>
              <a:ext cx="7775" cy="7450"/>
            </a:xfrm>
            <a:custGeom>
              <a:rect b="b" l="l" r="r" t="t"/>
              <a:pathLst>
                <a:path extrusionOk="0" h="298" w="311">
                  <a:moveTo>
                    <a:pt x="143" y="0"/>
                  </a:moveTo>
                  <a:cubicBezTo>
                    <a:pt x="60" y="0"/>
                    <a:pt x="1" y="83"/>
                    <a:pt x="1" y="155"/>
                  </a:cubicBezTo>
                  <a:cubicBezTo>
                    <a:pt x="1" y="238"/>
                    <a:pt x="72" y="298"/>
                    <a:pt x="143" y="298"/>
                  </a:cubicBezTo>
                  <a:cubicBezTo>
                    <a:pt x="239" y="298"/>
                    <a:pt x="298" y="226"/>
                    <a:pt x="298" y="155"/>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2858675" y="23828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2833375" y="2357550"/>
              <a:ext cx="7775" cy="7475"/>
            </a:xfrm>
            <a:custGeom>
              <a:rect b="b" l="l" r="r" t="t"/>
              <a:pathLst>
                <a:path extrusionOk="0" h="299" w="311">
                  <a:moveTo>
                    <a:pt x="143" y="1"/>
                  </a:moveTo>
                  <a:cubicBezTo>
                    <a:pt x="60" y="1"/>
                    <a:pt x="1" y="84"/>
                    <a:pt x="1" y="156"/>
                  </a:cubicBezTo>
                  <a:cubicBezTo>
                    <a:pt x="1" y="239"/>
                    <a:pt x="72" y="299"/>
                    <a:pt x="143" y="299"/>
                  </a:cubicBezTo>
                  <a:cubicBezTo>
                    <a:pt x="239" y="299"/>
                    <a:pt x="298" y="227"/>
                    <a:pt x="298" y="156"/>
                  </a:cubicBezTo>
                  <a:cubicBezTo>
                    <a:pt x="310"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2858675" y="2357550"/>
              <a:ext cx="7775" cy="7475"/>
            </a:xfrm>
            <a:custGeom>
              <a:rect b="b" l="l" r="r" t="t"/>
              <a:pathLst>
                <a:path extrusionOk="0" h="299" w="311">
                  <a:moveTo>
                    <a:pt x="144" y="1"/>
                  </a:moveTo>
                  <a:cubicBezTo>
                    <a:pt x="60" y="1"/>
                    <a:pt x="1" y="84"/>
                    <a:pt x="1" y="156"/>
                  </a:cubicBezTo>
                  <a:cubicBezTo>
                    <a:pt x="1" y="239"/>
                    <a:pt x="72" y="299"/>
                    <a:pt x="144" y="299"/>
                  </a:cubicBezTo>
                  <a:cubicBezTo>
                    <a:pt x="239" y="299"/>
                    <a:pt x="298" y="227"/>
                    <a:pt x="298" y="156"/>
                  </a:cubicBezTo>
                  <a:cubicBezTo>
                    <a:pt x="310" y="61"/>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820575" y="2395650"/>
              <a:ext cx="3900" cy="3600"/>
            </a:xfrm>
            <a:custGeom>
              <a:rect b="b" l="l" r="r" t="t"/>
              <a:pathLst>
                <a:path extrusionOk="0" h="144" w="156">
                  <a:moveTo>
                    <a:pt x="155" y="1"/>
                  </a:moveTo>
                  <a:cubicBezTo>
                    <a:pt x="74" y="1"/>
                    <a:pt x="19" y="53"/>
                    <a:pt x="4" y="113"/>
                  </a:cubicBezTo>
                  <a:lnTo>
                    <a:pt x="4" y="113"/>
                  </a:lnTo>
                  <a:cubicBezTo>
                    <a:pt x="40" y="45"/>
                    <a:pt x="86" y="1"/>
                    <a:pt x="155" y="1"/>
                  </a:cubicBezTo>
                  <a:close/>
                  <a:moveTo>
                    <a:pt x="4" y="113"/>
                  </a:moveTo>
                  <a:cubicBezTo>
                    <a:pt x="3" y="115"/>
                    <a:pt x="2" y="118"/>
                    <a:pt x="1" y="120"/>
                  </a:cubicBezTo>
                  <a:lnTo>
                    <a:pt x="1" y="144"/>
                  </a:lnTo>
                  <a:cubicBezTo>
                    <a:pt x="1" y="133"/>
                    <a:pt x="2" y="123"/>
                    <a:pt x="4" y="1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2820575" y="2373925"/>
              <a:ext cx="3900" cy="3900"/>
            </a:xfrm>
            <a:custGeom>
              <a:rect b="b" l="l" r="r" t="t"/>
              <a:pathLst>
                <a:path extrusionOk="0" h="156" w="156">
                  <a:moveTo>
                    <a:pt x="1" y="1"/>
                  </a:moveTo>
                  <a:cubicBezTo>
                    <a:pt x="1" y="96"/>
                    <a:pt x="84" y="156"/>
                    <a:pt x="155" y="156"/>
                  </a:cubicBezTo>
                  <a:cubicBezTo>
                    <a:pt x="84" y="156"/>
                    <a:pt x="1"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2871175" y="23447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14"/>
                    <a:pt x="298" y="143"/>
                  </a:cubicBezTo>
                  <a:cubicBezTo>
                    <a:pt x="322"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2845875" y="23447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14"/>
                    <a:pt x="298" y="143"/>
                  </a:cubicBezTo>
                  <a:cubicBezTo>
                    <a:pt x="322"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2820575" y="2348625"/>
              <a:ext cx="3900" cy="3900"/>
            </a:xfrm>
            <a:custGeom>
              <a:rect b="b" l="l" r="r" t="t"/>
              <a:pathLst>
                <a:path extrusionOk="0" h="156" w="156">
                  <a:moveTo>
                    <a:pt x="1" y="1"/>
                  </a:moveTo>
                  <a:lnTo>
                    <a:pt x="1" y="1"/>
                  </a:lnTo>
                  <a:cubicBezTo>
                    <a:pt x="1" y="96"/>
                    <a:pt x="84" y="156"/>
                    <a:pt x="155" y="156"/>
                  </a:cubicBezTo>
                  <a:cubicBezTo>
                    <a:pt x="84" y="156"/>
                    <a:pt x="1" y="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2871175" y="2446275"/>
              <a:ext cx="8075" cy="3575"/>
            </a:xfrm>
            <a:custGeom>
              <a:rect b="b" l="l" r="r" t="t"/>
              <a:pathLst>
                <a:path extrusionOk="0" h="143" w="323">
                  <a:moveTo>
                    <a:pt x="155" y="0"/>
                  </a:moveTo>
                  <a:cubicBezTo>
                    <a:pt x="60" y="0"/>
                    <a:pt x="1" y="71"/>
                    <a:pt x="1" y="143"/>
                  </a:cubicBezTo>
                  <a:cubicBezTo>
                    <a:pt x="1" y="60"/>
                    <a:pt x="84" y="0"/>
                    <a:pt x="155" y="0"/>
                  </a:cubicBezTo>
                  <a:close/>
                  <a:moveTo>
                    <a:pt x="155" y="0"/>
                  </a:moveTo>
                  <a:cubicBezTo>
                    <a:pt x="239" y="0"/>
                    <a:pt x="298" y="71"/>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2845875" y="2446275"/>
              <a:ext cx="8075" cy="3575"/>
            </a:xfrm>
            <a:custGeom>
              <a:rect b="b" l="l" r="r" t="t"/>
              <a:pathLst>
                <a:path extrusionOk="0" h="143" w="323">
                  <a:moveTo>
                    <a:pt x="155" y="0"/>
                  </a:moveTo>
                  <a:cubicBezTo>
                    <a:pt x="60" y="0"/>
                    <a:pt x="1" y="71"/>
                    <a:pt x="1" y="143"/>
                  </a:cubicBezTo>
                  <a:cubicBezTo>
                    <a:pt x="1" y="60"/>
                    <a:pt x="84" y="0"/>
                    <a:pt x="155" y="0"/>
                  </a:cubicBezTo>
                  <a:close/>
                  <a:moveTo>
                    <a:pt x="155" y="0"/>
                  </a:moveTo>
                  <a:cubicBezTo>
                    <a:pt x="239" y="0"/>
                    <a:pt x="298" y="71"/>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28711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28458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2833375" y="2433475"/>
              <a:ext cx="7775" cy="7450"/>
            </a:xfrm>
            <a:custGeom>
              <a:rect b="b" l="l" r="r" t="t"/>
              <a:pathLst>
                <a:path extrusionOk="0" h="298" w="311">
                  <a:moveTo>
                    <a:pt x="143" y="0"/>
                  </a:moveTo>
                  <a:cubicBezTo>
                    <a:pt x="60" y="0"/>
                    <a:pt x="1" y="83"/>
                    <a:pt x="1" y="155"/>
                  </a:cubicBezTo>
                  <a:cubicBezTo>
                    <a:pt x="1" y="238"/>
                    <a:pt x="72" y="298"/>
                    <a:pt x="143" y="298"/>
                  </a:cubicBezTo>
                  <a:cubicBezTo>
                    <a:pt x="239" y="298"/>
                    <a:pt x="298" y="226"/>
                    <a:pt x="298" y="155"/>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2858675" y="24334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2833375" y="2408175"/>
              <a:ext cx="7775" cy="7450"/>
            </a:xfrm>
            <a:custGeom>
              <a:rect b="b" l="l" r="r" t="t"/>
              <a:pathLst>
                <a:path extrusionOk="0" h="298" w="311">
                  <a:moveTo>
                    <a:pt x="143" y="0"/>
                  </a:moveTo>
                  <a:cubicBezTo>
                    <a:pt x="60" y="0"/>
                    <a:pt x="1" y="83"/>
                    <a:pt x="1" y="155"/>
                  </a:cubicBezTo>
                  <a:cubicBezTo>
                    <a:pt x="1" y="238"/>
                    <a:pt x="72" y="298"/>
                    <a:pt x="143" y="298"/>
                  </a:cubicBezTo>
                  <a:cubicBezTo>
                    <a:pt x="239" y="298"/>
                    <a:pt x="298" y="226"/>
                    <a:pt x="298" y="155"/>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2858675" y="24081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2820575" y="2446275"/>
              <a:ext cx="3900" cy="3575"/>
            </a:xfrm>
            <a:custGeom>
              <a:rect b="b" l="l" r="r" t="t"/>
              <a:pathLst>
                <a:path extrusionOk="0" h="143" w="156">
                  <a:moveTo>
                    <a:pt x="155" y="0"/>
                  </a:moveTo>
                  <a:cubicBezTo>
                    <a:pt x="74" y="0"/>
                    <a:pt x="19" y="52"/>
                    <a:pt x="4" y="112"/>
                  </a:cubicBezTo>
                  <a:lnTo>
                    <a:pt x="4" y="112"/>
                  </a:lnTo>
                  <a:cubicBezTo>
                    <a:pt x="40" y="44"/>
                    <a:pt x="86" y="0"/>
                    <a:pt x="155" y="0"/>
                  </a:cubicBezTo>
                  <a:close/>
                  <a:moveTo>
                    <a:pt x="4" y="112"/>
                  </a:moveTo>
                  <a:cubicBezTo>
                    <a:pt x="3" y="114"/>
                    <a:pt x="2" y="117"/>
                    <a:pt x="1" y="119"/>
                  </a:cubicBezTo>
                  <a:lnTo>
                    <a:pt x="1" y="143"/>
                  </a:lnTo>
                  <a:cubicBezTo>
                    <a:pt x="1" y="132"/>
                    <a:pt x="2" y="122"/>
                    <a:pt x="4"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2820575" y="2420975"/>
              <a:ext cx="3900" cy="7450"/>
            </a:xfrm>
            <a:custGeom>
              <a:rect b="b" l="l" r="r" t="t"/>
              <a:pathLst>
                <a:path extrusionOk="0" h="298" w="156">
                  <a:moveTo>
                    <a:pt x="1" y="143"/>
                  </a:moveTo>
                  <a:cubicBezTo>
                    <a:pt x="1" y="60"/>
                    <a:pt x="84" y="0"/>
                    <a:pt x="155" y="0"/>
                  </a:cubicBezTo>
                  <a:cubicBezTo>
                    <a:pt x="84" y="0"/>
                    <a:pt x="1" y="60"/>
                    <a:pt x="1" y="143"/>
                  </a:cubicBezTo>
                  <a:cubicBezTo>
                    <a:pt x="1" y="238"/>
                    <a:pt x="84" y="298"/>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871175" y="2395650"/>
              <a:ext cx="8075" cy="7475"/>
            </a:xfrm>
            <a:custGeom>
              <a:rect b="b" l="l" r="r" t="t"/>
              <a:pathLst>
                <a:path extrusionOk="0" h="299" w="323">
                  <a:moveTo>
                    <a:pt x="155" y="1"/>
                  </a:moveTo>
                  <a:cubicBezTo>
                    <a:pt x="60" y="1"/>
                    <a:pt x="1" y="72"/>
                    <a:pt x="1" y="144"/>
                  </a:cubicBezTo>
                  <a:cubicBezTo>
                    <a:pt x="1" y="168"/>
                    <a:pt x="1" y="191"/>
                    <a:pt x="25" y="203"/>
                  </a:cubicBezTo>
                  <a:cubicBezTo>
                    <a:pt x="48" y="263"/>
                    <a:pt x="96" y="299"/>
                    <a:pt x="155" y="299"/>
                  </a:cubicBezTo>
                  <a:cubicBezTo>
                    <a:pt x="215" y="299"/>
                    <a:pt x="275" y="251"/>
                    <a:pt x="286" y="203"/>
                  </a:cubicBezTo>
                  <a:cubicBezTo>
                    <a:pt x="298" y="191"/>
                    <a:pt x="298" y="168"/>
                    <a:pt x="298" y="144"/>
                  </a:cubicBezTo>
                  <a:cubicBezTo>
                    <a:pt x="322"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2845875" y="2395650"/>
              <a:ext cx="8075" cy="7475"/>
            </a:xfrm>
            <a:custGeom>
              <a:rect b="b" l="l" r="r" t="t"/>
              <a:pathLst>
                <a:path extrusionOk="0" h="299" w="323">
                  <a:moveTo>
                    <a:pt x="155" y="1"/>
                  </a:moveTo>
                  <a:cubicBezTo>
                    <a:pt x="60" y="1"/>
                    <a:pt x="1" y="72"/>
                    <a:pt x="1" y="144"/>
                  </a:cubicBezTo>
                  <a:cubicBezTo>
                    <a:pt x="1" y="168"/>
                    <a:pt x="1" y="191"/>
                    <a:pt x="24" y="203"/>
                  </a:cubicBezTo>
                  <a:cubicBezTo>
                    <a:pt x="48" y="263"/>
                    <a:pt x="96" y="299"/>
                    <a:pt x="155" y="299"/>
                  </a:cubicBezTo>
                  <a:cubicBezTo>
                    <a:pt x="215" y="299"/>
                    <a:pt x="275" y="251"/>
                    <a:pt x="286" y="203"/>
                  </a:cubicBezTo>
                  <a:cubicBezTo>
                    <a:pt x="298" y="191"/>
                    <a:pt x="298" y="168"/>
                    <a:pt x="298" y="144"/>
                  </a:cubicBezTo>
                  <a:cubicBezTo>
                    <a:pt x="322"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2821175" y="2400725"/>
              <a:ext cx="3300" cy="2400"/>
            </a:xfrm>
            <a:custGeom>
              <a:rect b="b" l="l" r="r" t="t"/>
              <a:pathLst>
                <a:path extrusionOk="0" h="96" w="132">
                  <a:moveTo>
                    <a:pt x="0" y="0"/>
                  </a:moveTo>
                  <a:lnTo>
                    <a:pt x="0" y="0"/>
                  </a:lnTo>
                  <a:cubicBezTo>
                    <a:pt x="5" y="19"/>
                    <a:pt x="17" y="38"/>
                    <a:pt x="34" y="54"/>
                  </a:cubicBezTo>
                  <a:lnTo>
                    <a:pt x="34" y="54"/>
                  </a:lnTo>
                  <a:cubicBezTo>
                    <a:pt x="20" y="40"/>
                    <a:pt x="9" y="21"/>
                    <a:pt x="0" y="0"/>
                  </a:cubicBezTo>
                  <a:close/>
                  <a:moveTo>
                    <a:pt x="34" y="54"/>
                  </a:moveTo>
                  <a:lnTo>
                    <a:pt x="34" y="54"/>
                  </a:lnTo>
                  <a:cubicBezTo>
                    <a:pt x="59" y="81"/>
                    <a:pt x="93" y="96"/>
                    <a:pt x="131" y="96"/>
                  </a:cubicBezTo>
                  <a:cubicBezTo>
                    <a:pt x="95" y="96"/>
                    <a:pt x="60" y="78"/>
                    <a:pt x="34" y="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2871175" y="2496875"/>
              <a:ext cx="8075" cy="3575"/>
            </a:xfrm>
            <a:custGeom>
              <a:rect b="b" l="l" r="r" t="t"/>
              <a:pathLst>
                <a:path extrusionOk="0" h="143" w="323">
                  <a:moveTo>
                    <a:pt x="155" y="0"/>
                  </a:moveTo>
                  <a:cubicBezTo>
                    <a:pt x="60" y="0"/>
                    <a:pt x="1" y="72"/>
                    <a:pt x="1" y="143"/>
                  </a:cubicBezTo>
                  <a:cubicBezTo>
                    <a:pt x="1" y="60"/>
                    <a:pt x="84" y="0"/>
                    <a:pt x="155" y="0"/>
                  </a:cubicBezTo>
                  <a:close/>
                  <a:moveTo>
                    <a:pt x="155" y="0"/>
                  </a:moveTo>
                  <a:cubicBezTo>
                    <a:pt x="239" y="0"/>
                    <a:pt x="298" y="72"/>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2845875" y="2496875"/>
              <a:ext cx="8075" cy="3575"/>
            </a:xfrm>
            <a:custGeom>
              <a:rect b="b" l="l" r="r" t="t"/>
              <a:pathLst>
                <a:path extrusionOk="0" h="143" w="323">
                  <a:moveTo>
                    <a:pt x="155" y="0"/>
                  </a:moveTo>
                  <a:cubicBezTo>
                    <a:pt x="60" y="0"/>
                    <a:pt x="1" y="72"/>
                    <a:pt x="1" y="143"/>
                  </a:cubicBezTo>
                  <a:cubicBezTo>
                    <a:pt x="1" y="60"/>
                    <a:pt x="84" y="0"/>
                    <a:pt x="155" y="0"/>
                  </a:cubicBezTo>
                  <a:close/>
                  <a:moveTo>
                    <a:pt x="155" y="0"/>
                  </a:moveTo>
                  <a:cubicBezTo>
                    <a:pt x="239" y="0"/>
                    <a:pt x="298" y="72"/>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2871175" y="24715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2845875" y="24715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2833375" y="2484075"/>
              <a:ext cx="7775" cy="7450"/>
            </a:xfrm>
            <a:custGeom>
              <a:rect b="b" l="l" r="r" t="t"/>
              <a:pathLst>
                <a:path extrusionOk="0" h="298" w="311">
                  <a:moveTo>
                    <a:pt x="143" y="0"/>
                  </a:moveTo>
                  <a:cubicBezTo>
                    <a:pt x="60" y="0"/>
                    <a:pt x="1" y="83"/>
                    <a:pt x="1" y="155"/>
                  </a:cubicBezTo>
                  <a:cubicBezTo>
                    <a:pt x="1" y="238"/>
                    <a:pt x="72" y="298"/>
                    <a:pt x="143" y="298"/>
                  </a:cubicBezTo>
                  <a:cubicBezTo>
                    <a:pt x="239" y="298"/>
                    <a:pt x="298" y="226"/>
                    <a:pt x="298" y="155"/>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2858675" y="24840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2833375" y="2458775"/>
              <a:ext cx="7775" cy="7450"/>
            </a:xfrm>
            <a:custGeom>
              <a:rect b="b" l="l" r="r" t="t"/>
              <a:pathLst>
                <a:path extrusionOk="0" h="298" w="311">
                  <a:moveTo>
                    <a:pt x="143" y="0"/>
                  </a:moveTo>
                  <a:cubicBezTo>
                    <a:pt x="60" y="0"/>
                    <a:pt x="1" y="83"/>
                    <a:pt x="1" y="155"/>
                  </a:cubicBezTo>
                  <a:cubicBezTo>
                    <a:pt x="1" y="238"/>
                    <a:pt x="72" y="298"/>
                    <a:pt x="143" y="298"/>
                  </a:cubicBezTo>
                  <a:cubicBezTo>
                    <a:pt x="239" y="298"/>
                    <a:pt x="298" y="226"/>
                    <a:pt x="298" y="155"/>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2858675" y="2458775"/>
              <a:ext cx="7775" cy="7450"/>
            </a:xfrm>
            <a:custGeom>
              <a:rect b="b" l="l" r="r" t="t"/>
              <a:pathLst>
                <a:path extrusionOk="0" h="298" w="311">
                  <a:moveTo>
                    <a:pt x="144" y="0"/>
                  </a:moveTo>
                  <a:cubicBezTo>
                    <a:pt x="60" y="0"/>
                    <a:pt x="1" y="83"/>
                    <a:pt x="1" y="155"/>
                  </a:cubicBezTo>
                  <a:cubicBezTo>
                    <a:pt x="1" y="238"/>
                    <a:pt x="72" y="298"/>
                    <a:pt x="144" y="298"/>
                  </a:cubicBezTo>
                  <a:cubicBezTo>
                    <a:pt x="239" y="298"/>
                    <a:pt x="298" y="226"/>
                    <a:pt x="298" y="155"/>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2820575" y="2496875"/>
              <a:ext cx="3900" cy="3575"/>
            </a:xfrm>
            <a:custGeom>
              <a:rect b="b" l="l" r="r" t="t"/>
              <a:pathLst>
                <a:path extrusionOk="0" h="143" w="156">
                  <a:moveTo>
                    <a:pt x="155" y="0"/>
                  </a:moveTo>
                  <a:cubicBezTo>
                    <a:pt x="74" y="0"/>
                    <a:pt x="19" y="52"/>
                    <a:pt x="4" y="112"/>
                  </a:cubicBezTo>
                  <a:lnTo>
                    <a:pt x="4" y="112"/>
                  </a:lnTo>
                  <a:cubicBezTo>
                    <a:pt x="40" y="44"/>
                    <a:pt x="86" y="0"/>
                    <a:pt x="155" y="0"/>
                  </a:cubicBezTo>
                  <a:close/>
                  <a:moveTo>
                    <a:pt x="4" y="112"/>
                  </a:moveTo>
                  <a:cubicBezTo>
                    <a:pt x="3" y="114"/>
                    <a:pt x="2" y="117"/>
                    <a:pt x="1" y="119"/>
                  </a:cubicBezTo>
                  <a:lnTo>
                    <a:pt x="1" y="143"/>
                  </a:lnTo>
                  <a:cubicBezTo>
                    <a:pt x="1" y="133"/>
                    <a:pt x="2" y="122"/>
                    <a:pt x="4"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2820575" y="2471575"/>
              <a:ext cx="3900" cy="7450"/>
            </a:xfrm>
            <a:custGeom>
              <a:rect b="b" l="l" r="r" t="t"/>
              <a:pathLst>
                <a:path extrusionOk="0" h="298" w="156">
                  <a:moveTo>
                    <a:pt x="1" y="143"/>
                  </a:moveTo>
                  <a:cubicBezTo>
                    <a:pt x="1" y="60"/>
                    <a:pt x="84" y="0"/>
                    <a:pt x="155" y="0"/>
                  </a:cubicBezTo>
                  <a:cubicBezTo>
                    <a:pt x="84" y="0"/>
                    <a:pt x="1" y="60"/>
                    <a:pt x="1" y="143"/>
                  </a:cubicBezTo>
                  <a:cubicBezTo>
                    <a:pt x="1" y="238"/>
                    <a:pt x="84" y="298"/>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2871175" y="24462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2845875" y="2446275"/>
              <a:ext cx="8075" cy="7450"/>
            </a:xfrm>
            <a:custGeom>
              <a:rect b="b" l="l" r="r" t="t"/>
              <a:pathLst>
                <a:path extrusionOk="0" h="298" w="323">
                  <a:moveTo>
                    <a:pt x="155" y="0"/>
                  </a:moveTo>
                  <a:cubicBezTo>
                    <a:pt x="60" y="0"/>
                    <a:pt x="1" y="71"/>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2820575" y="2449250"/>
              <a:ext cx="3900" cy="4475"/>
            </a:xfrm>
            <a:custGeom>
              <a:rect b="b" l="l" r="r" t="t"/>
              <a:pathLst>
                <a:path extrusionOk="0" h="179" w="156">
                  <a:moveTo>
                    <a:pt x="1" y="24"/>
                  </a:moveTo>
                  <a:lnTo>
                    <a:pt x="1" y="0"/>
                  </a:lnTo>
                  <a:lnTo>
                    <a:pt x="1" y="24"/>
                  </a:lnTo>
                  <a:cubicBezTo>
                    <a:pt x="1" y="119"/>
                    <a:pt x="84" y="179"/>
                    <a:pt x="155" y="179"/>
                  </a:cubicBezTo>
                  <a:cubicBezTo>
                    <a:pt x="84" y="179"/>
                    <a:pt x="1" y="119"/>
                    <a:pt x="1"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2871175" y="2547475"/>
              <a:ext cx="8075" cy="3600"/>
            </a:xfrm>
            <a:custGeom>
              <a:rect b="b" l="l" r="r" t="t"/>
              <a:pathLst>
                <a:path extrusionOk="0" h="144" w="323">
                  <a:moveTo>
                    <a:pt x="155" y="0"/>
                  </a:moveTo>
                  <a:cubicBezTo>
                    <a:pt x="60" y="0"/>
                    <a:pt x="1" y="72"/>
                    <a:pt x="1" y="143"/>
                  </a:cubicBezTo>
                  <a:cubicBezTo>
                    <a:pt x="1" y="72"/>
                    <a:pt x="84" y="0"/>
                    <a:pt x="155" y="0"/>
                  </a:cubicBezTo>
                  <a:close/>
                  <a:moveTo>
                    <a:pt x="156" y="0"/>
                  </a:moveTo>
                  <a:lnTo>
                    <a:pt x="156" y="0"/>
                  </a:ln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2845875" y="2547475"/>
              <a:ext cx="8075" cy="3600"/>
            </a:xfrm>
            <a:custGeom>
              <a:rect b="b" l="l" r="r" t="t"/>
              <a:pathLst>
                <a:path extrusionOk="0" h="144" w="323">
                  <a:moveTo>
                    <a:pt x="155" y="0"/>
                  </a:moveTo>
                  <a:cubicBezTo>
                    <a:pt x="60" y="0"/>
                    <a:pt x="1" y="72"/>
                    <a:pt x="1" y="143"/>
                  </a:cubicBezTo>
                  <a:cubicBezTo>
                    <a:pt x="1" y="72"/>
                    <a:pt x="84" y="0"/>
                    <a:pt x="155" y="0"/>
                  </a:cubicBezTo>
                  <a:close/>
                  <a:moveTo>
                    <a:pt x="156" y="0"/>
                  </a:move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2871175" y="25221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2845875" y="25221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2833375" y="25346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6"/>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2858675" y="25346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833375" y="25093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6"/>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858675" y="25093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820575" y="2547475"/>
              <a:ext cx="3900" cy="3600"/>
            </a:xfrm>
            <a:custGeom>
              <a:rect b="b" l="l" r="r" t="t"/>
              <a:pathLst>
                <a:path extrusionOk="0" h="144" w="156">
                  <a:moveTo>
                    <a:pt x="155" y="0"/>
                  </a:moveTo>
                  <a:cubicBezTo>
                    <a:pt x="73" y="0"/>
                    <a:pt x="18" y="53"/>
                    <a:pt x="4" y="114"/>
                  </a:cubicBezTo>
                  <a:lnTo>
                    <a:pt x="4" y="114"/>
                  </a:lnTo>
                  <a:cubicBezTo>
                    <a:pt x="39" y="56"/>
                    <a:pt x="86" y="0"/>
                    <a:pt x="155" y="0"/>
                  </a:cubicBezTo>
                  <a:close/>
                  <a:moveTo>
                    <a:pt x="4" y="114"/>
                  </a:moveTo>
                  <a:cubicBezTo>
                    <a:pt x="3" y="116"/>
                    <a:pt x="2" y="117"/>
                    <a:pt x="1" y="119"/>
                  </a:cubicBezTo>
                  <a:lnTo>
                    <a:pt x="1" y="143"/>
                  </a:lnTo>
                  <a:cubicBezTo>
                    <a:pt x="1" y="133"/>
                    <a:pt x="2" y="123"/>
                    <a:pt x="4"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820575" y="2522175"/>
              <a:ext cx="3900" cy="3600"/>
            </a:xfrm>
            <a:custGeom>
              <a:rect b="b" l="l" r="r" t="t"/>
              <a:pathLst>
                <a:path extrusionOk="0" h="144" w="156">
                  <a:moveTo>
                    <a:pt x="155" y="0"/>
                  </a:moveTo>
                  <a:lnTo>
                    <a:pt x="155" y="0"/>
                  </a:lnTo>
                  <a:cubicBezTo>
                    <a:pt x="84" y="0"/>
                    <a:pt x="1" y="60"/>
                    <a:pt x="1" y="143"/>
                  </a:cubicBez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871175" y="24968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845875" y="24968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820575" y="2499850"/>
              <a:ext cx="3900" cy="4475"/>
            </a:xfrm>
            <a:custGeom>
              <a:rect b="b" l="l" r="r" t="t"/>
              <a:pathLst>
                <a:path extrusionOk="0" h="179" w="156">
                  <a:moveTo>
                    <a:pt x="1" y="24"/>
                  </a:moveTo>
                  <a:lnTo>
                    <a:pt x="1" y="0"/>
                  </a:lnTo>
                  <a:lnTo>
                    <a:pt x="1" y="24"/>
                  </a:lnTo>
                  <a:cubicBezTo>
                    <a:pt x="1" y="119"/>
                    <a:pt x="84" y="179"/>
                    <a:pt x="155" y="179"/>
                  </a:cubicBezTo>
                  <a:cubicBezTo>
                    <a:pt x="84" y="179"/>
                    <a:pt x="1" y="119"/>
                    <a:pt x="1"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871175" y="2598075"/>
              <a:ext cx="8075" cy="3600"/>
            </a:xfrm>
            <a:custGeom>
              <a:rect b="b" l="l" r="r" t="t"/>
              <a:pathLst>
                <a:path extrusionOk="0" h="144" w="323">
                  <a:moveTo>
                    <a:pt x="155" y="0"/>
                  </a:moveTo>
                  <a:cubicBezTo>
                    <a:pt x="60" y="0"/>
                    <a:pt x="1" y="72"/>
                    <a:pt x="1" y="143"/>
                  </a:cubicBezTo>
                  <a:cubicBezTo>
                    <a:pt x="1" y="72"/>
                    <a:pt x="84" y="0"/>
                    <a:pt x="155" y="0"/>
                  </a:cubicBezTo>
                  <a:close/>
                  <a:moveTo>
                    <a:pt x="156" y="0"/>
                  </a:moveTo>
                  <a:lnTo>
                    <a:pt x="156" y="0"/>
                  </a:ln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845875" y="2598075"/>
              <a:ext cx="8075" cy="3600"/>
            </a:xfrm>
            <a:custGeom>
              <a:rect b="b" l="l" r="r" t="t"/>
              <a:pathLst>
                <a:path extrusionOk="0" h="144" w="323">
                  <a:moveTo>
                    <a:pt x="155" y="0"/>
                  </a:moveTo>
                  <a:cubicBezTo>
                    <a:pt x="60" y="0"/>
                    <a:pt x="1" y="72"/>
                    <a:pt x="1" y="143"/>
                  </a:cubicBezTo>
                  <a:cubicBezTo>
                    <a:pt x="1" y="72"/>
                    <a:pt x="84" y="0"/>
                    <a:pt x="155" y="0"/>
                  </a:cubicBezTo>
                  <a:close/>
                  <a:moveTo>
                    <a:pt x="156" y="0"/>
                  </a:move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28711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28458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2833375" y="25852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6"/>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2858675" y="25852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2833375" y="25599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6"/>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2858675" y="25599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6"/>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2820575" y="2598075"/>
              <a:ext cx="3900" cy="3600"/>
            </a:xfrm>
            <a:custGeom>
              <a:rect b="b" l="l" r="r" t="t"/>
              <a:pathLst>
                <a:path extrusionOk="0" h="144" w="156">
                  <a:moveTo>
                    <a:pt x="155" y="0"/>
                  </a:moveTo>
                  <a:cubicBezTo>
                    <a:pt x="73" y="0"/>
                    <a:pt x="18" y="53"/>
                    <a:pt x="4" y="114"/>
                  </a:cubicBezTo>
                  <a:lnTo>
                    <a:pt x="4" y="114"/>
                  </a:lnTo>
                  <a:cubicBezTo>
                    <a:pt x="39" y="56"/>
                    <a:pt x="86" y="0"/>
                    <a:pt x="155" y="0"/>
                  </a:cubicBezTo>
                  <a:close/>
                  <a:moveTo>
                    <a:pt x="4" y="114"/>
                  </a:moveTo>
                  <a:cubicBezTo>
                    <a:pt x="3" y="116"/>
                    <a:pt x="2" y="117"/>
                    <a:pt x="1" y="119"/>
                  </a:cubicBezTo>
                  <a:lnTo>
                    <a:pt x="1" y="143"/>
                  </a:lnTo>
                  <a:cubicBezTo>
                    <a:pt x="1" y="133"/>
                    <a:pt x="2" y="123"/>
                    <a:pt x="4"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2820575" y="2572775"/>
              <a:ext cx="3900" cy="7500"/>
            </a:xfrm>
            <a:custGeom>
              <a:rect b="b" l="l" r="r" t="t"/>
              <a:pathLst>
                <a:path extrusionOk="0" h="300" w="156">
                  <a:moveTo>
                    <a:pt x="155" y="0"/>
                  </a:moveTo>
                  <a:lnTo>
                    <a:pt x="155" y="0"/>
                  </a:lnTo>
                  <a:cubicBezTo>
                    <a:pt x="84" y="0"/>
                    <a:pt x="1" y="60"/>
                    <a:pt x="1" y="143"/>
                  </a:cubicBezTo>
                  <a:cubicBezTo>
                    <a:pt x="1" y="72"/>
                    <a:pt x="84" y="0"/>
                    <a:pt x="155" y="0"/>
                  </a:cubicBezTo>
                  <a:close/>
                  <a:moveTo>
                    <a:pt x="1" y="143"/>
                  </a:moveTo>
                  <a:cubicBezTo>
                    <a:pt x="1" y="231"/>
                    <a:pt x="72" y="299"/>
                    <a:pt x="140" y="299"/>
                  </a:cubicBezTo>
                  <a:cubicBezTo>
                    <a:pt x="145" y="299"/>
                    <a:pt x="150" y="299"/>
                    <a:pt x="155" y="298"/>
                  </a:cubicBezTo>
                  <a:cubicBezTo>
                    <a:pt x="84" y="298"/>
                    <a:pt x="1" y="226"/>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2871175" y="2547475"/>
              <a:ext cx="8075" cy="7450"/>
            </a:xfrm>
            <a:custGeom>
              <a:rect b="b" l="l" r="r" t="t"/>
              <a:pathLst>
                <a:path extrusionOk="0" h="298" w="323">
                  <a:moveTo>
                    <a:pt x="155" y="0"/>
                  </a:moveTo>
                  <a:cubicBezTo>
                    <a:pt x="60" y="0"/>
                    <a:pt x="1" y="72"/>
                    <a:pt x="1" y="143"/>
                  </a:cubicBezTo>
                  <a:cubicBezTo>
                    <a:pt x="1" y="167"/>
                    <a:pt x="1" y="191"/>
                    <a:pt x="25" y="203"/>
                  </a:cubicBezTo>
                  <a:cubicBezTo>
                    <a:pt x="48" y="262"/>
                    <a:pt x="96" y="298"/>
                    <a:pt x="155" y="298"/>
                  </a:cubicBezTo>
                  <a:cubicBezTo>
                    <a:pt x="215" y="298"/>
                    <a:pt x="275" y="250"/>
                    <a:pt x="286" y="203"/>
                  </a:cubicBezTo>
                  <a:cubicBezTo>
                    <a:pt x="298" y="191"/>
                    <a:pt x="298" y="16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2845875" y="2547475"/>
              <a:ext cx="8075" cy="7450"/>
            </a:xfrm>
            <a:custGeom>
              <a:rect b="b" l="l" r="r" t="t"/>
              <a:pathLst>
                <a:path extrusionOk="0" h="298" w="323">
                  <a:moveTo>
                    <a:pt x="155" y="0"/>
                  </a:moveTo>
                  <a:cubicBezTo>
                    <a:pt x="60" y="0"/>
                    <a:pt x="1" y="72"/>
                    <a:pt x="1" y="143"/>
                  </a:cubicBezTo>
                  <a:cubicBezTo>
                    <a:pt x="1" y="167"/>
                    <a:pt x="1" y="191"/>
                    <a:pt x="24" y="203"/>
                  </a:cubicBezTo>
                  <a:cubicBezTo>
                    <a:pt x="48" y="262"/>
                    <a:pt x="96" y="298"/>
                    <a:pt x="155" y="298"/>
                  </a:cubicBezTo>
                  <a:cubicBezTo>
                    <a:pt x="215" y="298"/>
                    <a:pt x="275" y="250"/>
                    <a:pt x="286" y="203"/>
                  </a:cubicBezTo>
                  <a:cubicBezTo>
                    <a:pt x="298" y="191"/>
                    <a:pt x="298" y="16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2820575" y="2551050"/>
              <a:ext cx="3900" cy="3875"/>
            </a:xfrm>
            <a:custGeom>
              <a:rect b="b" l="l" r="r" t="t"/>
              <a:pathLst>
                <a:path extrusionOk="0" h="155" w="156">
                  <a:moveTo>
                    <a:pt x="1" y="1"/>
                  </a:moveTo>
                  <a:cubicBezTo>
                    <a:pt x="1" y="36"/>
                    <a:pt x="1" y="48"/>
                    <a:pt x="24" y="60"/>
                  </a:cubicBezTo>
                  <a:cubicBezTo>
                    <a:pt x="1" y="48"/>
                    <a:pt x="1" y="24"/>
                    <a:pt x="1" y="1"/>
                  </a:cubicBezTo>
                  <a:close/>
                  <a:moveTo>
                    <a:pt x="24" y="60"/>
                  </a:moveTo>
                  <a:cubicBezTo>
                    <a:pt x="36" y="119"/>
                    <a:pt x="96" y="155"/>
                    <a:pt x="155" y="155"/>
                  </a:cubicBezTo>
                  <a:cubicBezTo>
                    <a:pt x="96" y="155"/>
                    <a:pt x="48" y="119"/>
                    <a:pt x="24"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871175" y="2648675"/>
              <a:ext cx="8075" cy="3600"/>
            </a:xfrm>
            <a:custGeom>
              <a:rect b="b" l="l" r="r" t="t"/>
              <a:pathLst>
                <a:path extrusionOk="0" h="144" w="323">
                  <a:moveTo>
                    <a:pt x="155" y="0"/>
                  </a:moveTo>
                  <a:cubicBezTo>
                    <a:pt x="60" y="0"/>
                    <a:pt x="1" y="72"/>
                    <a:pt x="1" y="143"/>
                  </a:cubicBezTo>
                  <a:cubicBezTo>
                    <a:pt x="1" y="72"/>
                    <a:pt x="84" y="0"/>
                    <a:pt x="155" y="0"/>
                  </a:cubicBezTo>
                  <a:close/>
                  <a:moveTo>
                    <a:pt x="156" y="0"/>
                  </a:moveTo>
                  <a:lnTo>
                    <a:pt x="156" y="0"/>
                  </a:ln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845875" y="2648675"/>
              <a:ext cx="8075" cy="3600"/>
            </a:xfrm>
            <a:custGeom>
              <a:rect b="b" l="l" r="r" t="t"/>
              <a:pathLst>
                <a:path extrusionOk="0" h="144" w="323">
                  <a:moveTo>
                    <a:pt x="155" y="0"/>
                  </a:moveTo>
                  <a:cubicBezTo>
                    <a:pt x="60" y="0"/>
                    <a:pt x="1" y="72"/>
                    <a:pt x="1" y="143"/>
                  </a:cubicBezTo>
                  <a:cubicBezTo>
                    <a:pt x="1" y="72"/>
                    <a:pt x="84" y="0"/>
                    <a:pt x="155" y="0"/>
                  </a:cubicBezTo>
                  <a:close/>
                  <a:moveTo>
                    <a:pt x="156" y="0"/>
                  </a:moveTo>
                  <a:cubicBezTo>
                    <a:pt x="239" y="0"/>
                    <a:pt x="298" y="72"/>
                    <a:pt x="298" y="143"/>
                  </a:cubicBezTo>
                  <a:cubicBezTo>
                    <a:pt x="322" y="72"/>
                    <a:pt x="239"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2871175" y="26233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2845875" y="26233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2833375" y="26358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7"/>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2858675" y="26358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2833375" y="26105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7"/>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2858675" y="26105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2820575" y="2648675"/>
              <a:ext cx="3900" cy="3600"/>
            </a:xfrm>
            <a:custGeom>
              <a:rect b="b" l="l" r="r" t="t"/>
              <a:pathLst>
                <a:path extrusionOk="0" h="144" w="156">
                  <a:moveTo>
                    <a:pt x="155" y="0"/>
                  </a:moveTo>
                  <a:cubicBezTo>
                    <a:pt x="73" y="0"/>
                    <a:pt x="18" y="53"/>
                    <a:pt x="4" y="114"/>
                  </a:cubicBezTo>
                  <a:lnTo>
                    <a:pt x="4" y="114"/>
                  </a:lnTo>
                  <a:cubicBezTo>
                    <a:pt x="39" y="56"/>
                    <a:pt x="86" y="0"/>
                    <a:pt x="155" y="0"/>
                  </a:cubicBezTo>
                  <a:close/>
                  <a:moveTo>
                    <a:pt x="4" y="114"/>
                  </a:moveTo>
                  <a:cubicBezTo>
                    <a:pt x="3" y="116"/>
                    <a:pt x="2" y="118"/>
                    <a:pt x="1" y="119"/>
                  </a:cubicBezTo>
                  <a:lnTo>
                    <a:pt x="1" y="143"/>
                  </a:lnTo>
                  <a:cubicBezTo>
                    <a:pt x="1" y="133"/>
                    <a:pt x="2" y="124"/>
                    <a:pt x="4"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2820575" y="2623625"/>
              <a:ext cx="3900" cy="7500"/>
            </a:xfrm>
            <a:custGeom>
              <a:rect b="b" l="l" r="r" t="t"/>
              <a:pathLst>
                <a:path extrusionOk="0" h="300" w="156">
                  <a:moveTo>
                    <a:pt x="140" y="1"/>
                  </a:moveTo>
                  <a:cubicBezTo>
                    <a:pt x="72" y="1"/>
                    <a:pt x="1" y="69"/>
                    <a:pt x="1" y="157"/>
                  </a:cubicBezTo>
                  <a:lnTo>
                    <a:pt x="1" y="157"/>
                  </a:lnTo>
                  <a:cubicBezTo>
                    <a:pt x="1" y="62"/>
                    <a:pt x="84" y="2"/>
                    <a:pt x="155" y="2"/>
                  </a:cubicBezTo>
                  <a:cubicBezTo>
                    <a:pt x="150" y="1"/>
                    <a:pt x="145" y="1"/>
                    <a:pt x="140" y="1"/>
                  </a:cubicBezTo>
                  <a:close/>
                  <a:moveTo>
                    <a:pt x="1" y="157"/>
                  </a:moveTo>
                  <a:lnTo>
                    <a:pt x="1" y="157"/>
                  </a:lnTo>
                  <a:cubicBezTo>
                    <a:pt x="1" y="240"/>
                    <a:pt x="84" y="300"/>
                    <a:pt x="155" y="300"/>
                  </a:cubicBezTo>
                  <a:cubicBezTo>
                    <a:pt x="84" y="300"/>
                    <a:pt x="1" y="228"/>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2871175" y="25980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2845875" y="25980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6"/>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2820575" y="2601675"/>
              <a:ext cx="3900" cy="3900"/>
            </a:xfrm>
            <a:custGeom>
              <a:rect b="b" l="l" r="r" t="t"/>
              <a:pathLst>
                <a:path extrusionOk="0" h="156" w="156">
                  <a:moveTo>
                    <a:pt x="1" y="1"/>
                  </a:moveTo>
                  <a:cubicBezTo>
                    <a:pt x="2" y="88"/>
                    <a:pt x="73" y="155"/>
                    <a:pt x="140" y="155"/>
                  </a:cubicBezTo>
                  <a:cubicBezTo>
                    <a:pt x="145" y="155"/>
                    <a:pt x="150" y="155"/>
                    <a:pt x="155" y="154"/>
                  </a:cubicBezTo>
                  <a:cubicBezTo>
                    <a:pt x="84" y="154"/>
                    <a:pt x="2" y="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2871175" y="2699575"/>
              <a:ext cx="8075" cy="3900"/>
            </a:xfrm>
            <a:custGeom>
              <a:rect b="b" l="l" r="r" t="t"/>
              <a:pathLst>
                <a:path extrusionOk="0" h="156" w="323">
                  <a:moveTo>
                    <a:pt x="155" y="0"/>
                  </a:moveTo>
                  <a:cubicBezTo>
                    <a:pt x="60" y="0"/>
                    <a:pt x="1" y="72"/>
                    <a:pt x="1" y="155"/>
                  </a:cubicBezTo>
                  <a:cubicBezTo>
                    <a:pt x="1" y="60"/>
                    <a:pt x="84" y="0"/>
                    <a:pt x="155" y="0"/>
                  </a:cubicBezTo>
                  <a:close/>
                  <a:moveTo>
                    <a:pt x="155" y="0"/>
                  </a:moveTo>
                  <a:cubicBezTo>
                    <a:pt x="239" y="0"/>
                    <a:pt x="298" y="72"/>
                    <a:pt x="298" y="155"/>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2845875" y="2699575"/>
              <a:ext cx="8075" cy="3900"/>
            </a:xfrm>
            <a:custGeom>
              <a:rect b="b" l="l" r="r" t="t"/>
              <a:pathLst>
                <a:path extrusionOk="0" h="156" w="323">
                  <a:moveTo>
                    <a:pt x="155" y="0"/>
                  </a:moveTo>
                  <a:cubicBezTo>
                    <a:pt x="60" y="0"/>
                    <a:pt x="1" y="72"/>
                    <a:pt x="1" y="155"/>
                  </a:cubicBezTo>
                  <a:cubicBezTo>
                    <a:pt x="1" y="60"/>
                    <a:pt x="84" y="0"/>
                    <a:pt x="155" y="0"/>
                  </a:cubicBezTo>
                  <a:close/>
                  <a:moveTo>
                    <a:pt x="155" y="0"/>
                  </a:moveTo>
                  <a:cubicBezTo>
                    <a:pt x="239" y="0"/>
                    <a:pt x="298" y="72"/>
                    <a:pt x="298" y="155"/>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2871175" y="26739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2845875" y="26739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2833375" y="2686475"/>
              <a:ext cx="7775" cy="7475"/>
            </a:xfrm>
            <a:custGeom>
              <a:rect b="b" l="l" r="r" t="t"/>
              <a:pathLst>
                <a:path extrusionOk="0" h="299" w="311">
                  <a:moveTo>
                    <a:pt x="143" y="0"/>
                  </a:moveTo>
                  <a:cubicBezTo>
                    <a:pt x="60" y="0"/>
                    <a:pt x="1" y="84"/>
                    <a:pt x="1" y="155"/>
                  </a:cubicBezTo>
                  <a:cubicBezTo>
                    <a:pt x="1" y="239"/>
                    <a:pt x="72" y="298"/>
                    <a:pt x="143" y="298"/>
                  </a:cubicBezTo>
                  <a:cubicBezTo>
                    <a:pt x="239" y="298"/>
                    <a:pt x="298" y="227"/>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2858675" y="2686475"/>
              <a:ext cx="7775" cy="7475"/>
            </a:xfrm>
            <a:custGeom>
              <a:rect b="b" l="l" r="r" t="t"/>
              <a:pathLst>
                <a:path extrusionOk="0" h="299" w="311">
                  <a:moveTo>
                    <a:pt x="144" y="0"/>
                  </a:moveTo>
                  <a:cubicBezTo>
                    <a:pt x="60" y="0"/>
                    <a:pt x="1" y="84"/>
                    <a:pt x="1" y="155"/>
                  </a:cubicBezTo>
                  <a:cubicBezTo>
                    <a:pt x="1" y="239"/>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2833375" y="2661175"/>
              <a:ext cx="7775" cy="7450"/>
            </a:xfrm>
            <a:custGeom>
              <a:rect b="b" l="l" r="r" t="t"/>
              <a:pathLst>
                <a:path extrusionOk="0" h="298" w="311">
                  <a:moveTo>
                    <a:pt x="143" y="0"/>
                  </a:moveTo>
                  <a:cubicBezTo>
                    <a:pt x="60" y="0"/>
                    <a:pt x="1" y="84"/>
                    <a:pt x="1" y="155"/>
                  </a:cubicBezTo>
                  <a:cubicBezTo>
                    <a:pt x="1" y="238"/>
                    <a:pt x="72" y="298"/>
                    <a:pt x="143" y="298"/>
                  </a:cubicBezTo>
                  <a:cubicBezTo>
                    <a:pt x="239" y="298"/>
                    <a:pt x="298" y="227"/>
                    <a:pt x="298" y="155"/>
                  </a:cubicBezTo>
                  <a:cubicBezTo>
                    <a:pt x="310"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2858675" y="2661175"/>
              <a:ext cx="7775" cy="7450"/>
            </a:xfrm>
            <a:custGeom>
              <a:rect b="b" l="l" r="r" t="t"/>
              <a:pathLst>
                <a:path extrusionOk="0" h="298" w="311">
                  <a:moveTo>
                    <a:pt x="144" y="0"/>
                  </a:moveTo>
                  <a:cubicBezTo>
                    <a:pt x="60" y="0"/>
                    <a:pt x="1" y="84"/>
                    <a:pt x="1" y="155"/>
                  </a:cubicBezTo>
                  <a:cubicBezTo>
                    <a:pt x="1" y="238"/>
                    <a:pt x="72" y="298"/>
                    <a:pt x="144" y="298"/>
                  </a:cubicBezTo>
                  <a:cubicBezTo>
                    <a:pt x="239" y="298"/>
                    <a:pt x="298" y="227"/>
                    <a:pt x="298" y="155"/>
                  </a:cubicBezTo>
                  <a:cubicBezTo>
                    <a:pt x="310" y="84"/>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2820575" y="2699575"/>
              <a:ext cx="3900" cy="3900"/>
            </a:xfrm>
            <a:custGeom>
              <a:rect b="b" l="l" r="r" t="t"/>
              <a:pathLst>
                <a:path extrusionOk="0" h="156" w="156">
                  <a:moveTo>
                    <a:pt x="155" y="0"/>
                  </a:moveTo>
                  <a:cubicBezTo>
                    <a:pt x="80" y="0"/>
                    <a:pt x="27" y="45"/>
                    <a:pt x="8" y="105"/>
                  </a:cubicBezTo>
                  <a:lnTo>
                    <a:pt x="8" y="105"/>
                  </a:lnTo>
                  <a:cubicBezTo>
                    <a:pt x="43" y="41"/>
                    <a:pt x="89" y="0"/>
                    <a:pt x="155" y="0"/>
                  </a:cubicBezTo>
                  <a:close/>
                  <a:moveTo>
                    <a:pt x="8" y="105"/>
                  </a:moveTo>
                  <a:lnTo>
                    <a:pt x="8" y="105"/>
                  </a:lnTo>
                  <a:cubicBezTo>
                    <a:pt x="6" y="110"/>
                    <a:pt x="3" y="114"/>
                    <a:pt x="1" y="119"/>
                  </a:cubicBezTo>
                  <a:lnTo>
                    <a:pt x="1" y="155"/>
                  </a:lnTo>
                  <a:cubicBezTo>
                    <a:pt x="1" y="138"/>
                    <a:pt x="3" y="121"/>
                    <a:pt x="8"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2820575" y="2674225"/>
              <a:ext cx="3900" cy="7500"/>
            </a:xfrm>
            <a:custGeom>
              <a:rect b="b" l="l" r="r" t="t"/>
              <a:pathLst>
                <a:path extrusionOk="0" h="300" w="156">
                  <a:moveTo>
                    <a:pt x="140" y="1"/>
                  </a:moveTo>
                  <a:cubicBezTo>
                    <a:pt x="72" y="1"/>
                    <a:pt x="1" y="69"/>
                    <a:pt x="1" y="157"/>
                  </a:cubicBezTo>
                  <a:lnTo>
                    <a:pt x="1" y="157"/>
                  </a:lnTo>
                  <a:cubicBezTo>
                    <a:pt x="1" y="62"/>
                    <a:pt x="84" y="2"/>
                    <a:pt x="155" y="2"/>
                  </a:cubicBezTo>
                  <a:cubicBezTo>
                    <a:pt x="150" y="1"/>
                    <a:pt x="145" y="1"/>
                    <a:pt x="140" y="1"/>
                  </a:cubicBezTo>
                  <a:close/>
                  <a:moveTo>
                    <a:pt x="1" y="157"/>
                  </a:moveTo>
                  <a:cubicBezTo>
                    <a:pt x="1" y="240"/>
                    <a:pt x="84" y="300"/>
                    <a:pt x="155" y="300"/>
                  </a:cubicBezTo>
                  <a:cubicBezTo>
                    <a:pt x="84" y="300"/>
                    <a:pt x="1" y="228"/>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871175" y="26486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2845875" y="2648675"/>
              <a:ext cx="8075" cy="7450"/>
            </a:xfrm>
            <a:custGeom>
              <a:rect b="b" l="l" r="r" t="t"/>
              <a:pathLst>
                <a:path extrusionOk="0" h="298" w="323">
                  <a:moveTo>
                    <a:pt x="155" y="0"/>
                  </a:moveTo>
                  <a:cubicBezTo>
                    <a:pt x="60" y="0"/>
                    <a:pt x="1" y="72"/>
                    <a:pt x="1" y="143"/>
                  </a:cubicBezTo>
                  <a:cubicBezTo>
                    <a:pt x="1" y="238"/>
                    <a:pt x="84" y="298"/>
                    <a:pt x="155" y="298"/>
                  </a:cubicBezTo>
                  <a:cubicBezTo>
                    <a:pt x="239" y="298"/>
                    <a:pt x="298" y="227"/>
                    <a:pt x="298" y="143"/>
                  </a:cubicBezTo>
                  <a:cubicBezTo>
                    <a:pt x="322"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2820575" y="2652850"/>
              <a:ext cx="3900" cy="3575"/>
            </a:xfrm>
            <a:custGeom>
              <a:rect b="b" l="l" r="r" t="t"/>
              <a:pathLst>
                <a:path extrusionOk="0" h="143" w="156">
                  <a:moveTo>
                    <a:pt x="1" y="0"/>
                  </a:moveTo>
                  <a:cubicBezTo>
                    <a:pt x="1" y="83"/>
                    <a:pt x="84" y="143"/>
                    <a:pt x="155" y="143"/>
                  </a:cubicBezTo>
                  <a:cubicBezTo>
                    <a:pt x="84" y="143"/>
                    <a:pt x="1" y="7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71175" y="2724875"/>
              <a:ext cx="7175" cy="4475"/>
            </a:xfrm>
            <a:custGeom>
              <a:rect b="b" l="l" r="r" t="t"/>
              <a:pathLst>
                <a:path extrusionOk="0" h="179" w="287">
                  <a:moveTo>
                    <a:pt x="155" y="0"/>
                  </a:moveTo>
                  <a:cubicBezTo>
                    <a:pt x="60" y="0"/>
                    <a:pt x="1" y="72"/>
                    <a:pt x="1" y="155"/>
                  </a:cubicBezTo>
                  <a:lnTo>
                    <a:pt x="1" y="179"/>
                  </a:lnTo>
                  <a:cubicBezTo>
                    <a:pt x="96" y="155"/>
                    <a:pt x="203" y="119"/>
                    <a:pt x="286" y="96"/>
                  </a:cubicBezTo>
                  <a:cubicBezTo>
                    <a:pt x="275" y="36"/>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28458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2833375" y="2712375"/>
              <a:ext cx="7775" cy="7450"/>
            </a:xfrm>
            <a:custGeom>
              <a:rect b="b" l="l" r="r" t="t"/>
              <a:pathLst>
                <a:path extrusionOk="0" h="298" w="311">
                  <a:moveTo>
                    <a:pt x="143" y="0"/>
                  </a:moveTo>
                  <a:cubicBezTo>
                    <a:pt x="60" y="0"/>
                    <a:pt x="1" y="72"/>
                    <a:pt x="1" y="143"/>
                  </a:cubicBezTo>
                  <a:cubicBezTo>
                    <a:pt x="1" y="238"/>
                    <a:pt x="72" y="298"/>
                    <a:pt x="143" y="298"/>
                  </a:cubicBezTo>
                  <a:cubicBezTo>
                    <a:pt x="239" y="298"/>
                    <a:pt x="298" y="215"/>
                    <a:pt x="298" y="143"/>
                  </a:cubicBezTo>
                  <a:cubicBezTo>
                    <a:pt x="310"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858675" y="2712375"/>
              <a:ext cx="7775" cy="7450"/>
            </a:xfrm>
            <a:custGeom>
              <a:rect b="b" l="l" r="r" t="t"/>
              <a:pathLst>
                <a:path extrusionOk="0" h="298" w="311">
                  <a:moveTo>
                    <a:pt x="144" y="0"/>
                  </a:moveTo>
                  <a:cubicBezTo>
                    <a:pt x="60" y="0"/>
                    <a:pt x="1" y="72"/>
                    <a:pt x="1" y="143"/>
                  </a:cubicBezTo>
                  <a:cubicBezTo>
                    <a:pt x="1" y="238"/>
                    <a:pt x="72" y="298"/>
                    <a:pt x="144" y="298"/>
                  </a:cubicBezTo>
                  <a:cubicBezTo>
                    <a:pt x="239" y="298"/>
                    <a:pt x="298" y="215"/>
                    <a:pt x="298" y="143"/>
                  </a:cubicBezTo>
                  <a:cubicBezTo>
                    <a:pt x="310" y="60"/>
                    <a:pt x="239" y="0"/>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2820575" y="2728750"/>
              <a:ext cx="3900" cy="3575"/>
            </a:xfrm>
            <a:custGeom>
              <a:rect b="b" l="l" r="r" t="t"/>
              <a:pathLst>
                <a:path extrusionOk="0" h="143" w="156">
                  <a:moveTo>
                    <a:pt x="1" y="0"/>
                  </a:moveTo>
                  <a:cubicBezTo>
                    <a:pt x="1" y="83"/>
                    <a:pt x="84" y="143"/>
                    <a:pt x="155" y="143"/>
                  </a:cubicBezTo>
                  <a:cubicBezTo>
                    <a:pt x="84" y="143"/>
                    <a:pt x="1"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871175" y="2699575"/>
              <a:ext cx="8075" cy="7450"/>
            </a:xfrm>
            <a:custGeom>
              <a:rect b="b" l="l" r="r" t="t"/>
              <a:pathLst>
                <a:path extrusionOk="0" h="298" w="323">
                  <a:moveTo>
                    <a:pt x="155" y="0"/>
                  </a:moveTo>
                  <a:cubicBezTo>
                    <a:pt x="60" y="0"/>
                    <a:pt x="1" y="72"/>
                    <a:pt x="1" y="155"/>
                  </a:cubicBezTo>
                  <a:cubicBezTo>
                    <a:pt x="1" y="167"/>
                    <a:pt x="1" y="191"/>
                    <a:pt x="25" y="215"/>
                  </a:cubicBezTo>
                  <a:cubicBezTo>
                    <a:pt x="48" y="262"/>
                    <a:pt x="96" y="298"/>
                    <a:pt x="155" y="298"/>
                  </a:cubicBezTo>
                  <a:cubicBezTo>
                    <a:pt x="215" y="298"/>
                    <a:pt x="275" y="250"/>
                    <a:pt x="286" y="215"/>
                  </a:cubicBezTo>
                  <a:cubicBezTo>
                    <a:pt x="298" y="191"/>
                    <a:pt x="298" y="167"/>
                    <a:pt x="298" y="155"/>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845875" y="2699575"/>
              <a:ext cx="8075" cy="7450"/>
            </a:xfrm>
            <a:custGeom>
              <a:rect b="b" l="l" r="r" t="t"/>
              <a:pathLst>
                <a:path extrusionOk="0" h="298" w="323">
                  <a:moveTo>
                    <a:pt x="155" y="0"/>
                  </a:moveTo>
                  <a:cubicBezTo>
                    <a:pt x="60" y="0"/>
                    <a:pt x="1" y="72"/>
                    <a:pt x="1" y="155"/>
                  </a:cubicBezTo>
                  <a:cubicBezTo>
                    <a:pt x="1" y="167"/>
                    <a:pt x="1" y="191"/>
                    <a:pt x="24" y="215"/>
                  </a:cubicBezTo>
                  <a:cubicBezTo>
                    <a:pt x="48" y="262"/>
                    <a:pt x="96" y="298"/>
                    <a:pt x="155" y="298"/>
                  </a:cubicBezTo>
                  <a:cubicBezTo>
                    <a:pt x="215" y="298"/>
                    <a:pt x="275" y="250"/>
                    <a:pt x="286" y="215"/>
                  </a:cubicBezTo>
                  <a:cubicBezTo>
                    <a:pt x="298" y="191"/>
                    <a:pt x="298" y="167"/>
                    <a:pt x="298" y="155"/>
                  </a:cubicBezTo>
                  <a:cubicBezTo>
                    <a:pt x="322"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820575" y="2703450"/>
              <a:ext cx="3900" cy="3575"/>
            </a:xfrm>
            <a:custGeom>
              <a:rect b="b" l="l" r="r" t="t"/>
              <a:pathLst>
                <a:path extrusionOk="0" h="143" w="156">
                  <a:moveTo>
                    <a:pt x="1" y="1"/>
                  </a:moveTo>
                  <a:cubicBezTo>
                    <a:pt x="1" y="13"/>
                    <a:pt x="1" y="36"/>
                    <a:pt x="24" y="60"/>
                  </a:cubicBezTo>
                  <a:cubicBezTo>
                    <a:pt x="1" y="25"/>
                    <a:pt x="1" y="12"/>
                    <a:pt x="1" y="1"/>
                  </a:cubicBezTo>
                  <a:close/>
                  <a:moveTo>
                    <a:pt x="24" y="60"/>
                  </a:moveTo>
                  <a:cubicBezTo>
                    <a:pt x="28" y="72"/>
                    <a:pt x="38" y="85"/>
                    <a:pt x="51" y="98"/>
                  </a:cubicBezTo>
                  <a:lnTo>
                    <a:pt x="51" y="98"/>
                  </a:lnTo>
                  <a:cubicBezTo>
                    <a:pt x="40" y="86"/>
                    <a:pt x="31" y="74"/>
                    <a:pt x="24" y="60"/>
                  </a:cubicBezTo>
                  <a:close/>
                  <a:moveTo>
                    <a:pt x="51" y="98"/>
                  </a:moveTo>
                  <a:cubicBezTo>
                    <a:pt x="77" y="125"/>
                    <a:pt x="113" y="143"/>
                    <a:pt x="155" y="143"/>
                  </a:cubicBezTo>
                  <a:cubicBezTo>
                    <a:pt x="116" y="143"/>
                    <a:pt x="77" y="122"/>
                    <a:pt x="51" y="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820575" y="2192950"/>
              <a:ext cx="3900" cy="3600"/>
            </a:xfrm>
            <a:custGeom>
              <a:rect b="b" l="l" r="r" t="t"/>
              <a:pathLst>
                <a:path extrusionOk="0" h="144" w="156">
                  <a:moveTo>
                    <a:pt x="155" y="1"/>
                  </a:moveTo>
                  <a:cubicBezTo>
                    <a:pt x="84" y="1"/>
                    <a:pt x="24" y="37"/>
                    <a:pt x="1" y="120"/>
                  </a:cubicBezTo>
                  <a:lnTo>
                    <a:pt x="1" y="144"/>
                  </a:ln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795275" y="2192950"/>
              <a:ext cx="3900" cy="3600"/>
            </a:xfrm>
            <a:custGeom>
              <a:rect b="b" l="l" r="r" t="t"/>
              <a:pathLst>
                <a:path extrusionOk="0" h="144" w="156">
                  <a:moveTo>
                    <a:pt x="155" y="1"/>
                  </a:moveTo>
                  <a:cubicBezTo>
                    <a:pt x="60" y="1"/>
                    <a:pt x="1" y="72"/>
                    <a:pt x="1" y="144"/>
                  </a:cubicBez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820575" y="2167650"/>
              <a:ext cx="7475" cy="7475"/>
            </a:xfrm>
            <a:custGeom>
              <a:rect b="b" l="l" r="r" t="t"/>
              <a:pathLst>
                <a:path extrusionOk="0" h="299" w="299">
                  <a:moveTo>
                    <a:pt x="155" y="1"/>
                  </a:moveTo>
                  <a:cubicBezTo>
                    <a:pt x="60" y="1"/>
                    <a:pt x="1" y="72"/>
                    <a:pt x="1" y="144"/>
                  </a:cubicBezTo>
                  <a:cubicBezTo>
                    <a:pt x="1"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795275" y="2167650"/>
              <a:ext cx="7475" cy="7475"/>
            </a:xfrm>
            <a:custGeom>
              <a:rect b="b" l="l" r="r" t="t"/>
              <a:pathLst>
                <a:path extrusionOk="0" h="299" w="299">
                  <a:moveTo>
                    <a:pt x="155" y="1"/>
                  </a:moveTo>
                  <a:cubicBezTo>
                    <a:pt x="60" y="1"/>
                    <a:pt x="1" y="72"/>
                    <a:pt x="1" y="144"/>
                  </a:cubicBezTo>
                  <a:cubicBezTo>
                    <a:pt x="1"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782775" y="21801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808075" y="21801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2782775" y="21548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60"/>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2808075" y="21548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60"/>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2820575" y="2243550"/>
              <a:ext cx="3900" cy="3600"/>
            </a:xfrm>
            <a:custGeom>
              <a:rect b="b" l="l" r="r" t="t"/>
              <a:pathLst>
                <a:path extrusionOk="0" h="144" w="156">
                  <a:moveTo>
                    <a:pt x="155" y="1"/>
                  </a:moveTo>
                  <a:cubicBezTo>
                    <a:pt x="84" y="1"/>
                    <a:pt x="24" y="37"/>
                    <a:pt x="1" y="120"/>
                  </a:cubicBezTo>
                  <a:lnTo>
                    <a:pt x="1" y="144"/>
                  </a:ln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2795275" y="2243550"/>
              <a:ext cx="3900" cy="3600"/>
            </a:xfrm>
            <a:custGeom>
              <a:rect b="b" l="l" r="r" t="t"/>
              <a:pathLst>
                <a:path extrusionOk="0" h="144" w="156">
                  <a:moveTo>
                    <a:pt x="155" y="1"/>
                  </a:moveTo>
                  <a:cubicBezTo>
                    <a:pt x="60" y="1"/>
                    <a:pt x="1" y="72"/>
                    <a:pt x="1" y="144"/>
                  </a:cubicBez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2820575" y="22182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2795275" y="22182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2782775" y="22307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2808075" y="22307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2782775" y="22054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2808075" y="22054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2820575" y="21929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2795275" y="21929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2820575" y="2294150"/>
              <a:ext cx="3900" cy="3600"/>
            </a:xfrm>
            <a:custGeom>
              <a:rect b="b" l="l" r="r" t="t"/>
              <a:pathLst>
                <a:path extrusionOk="0" h="144" w="156">
                  <a:moveTo>
                    <a:pt x="155" y="1"/>
                  </a:moveTo>
                  <a:cubicBezTo>
                    <a:pt x="84" y="1"/>
                    <a:pt x="24" y="37"/>
                    <a:pt x="1" y="120"/>
                  </a:cubicBezTo>
                  <a:lnTo>
                    <a:pt x="1" y="144"/>
                  </a:ln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2795275" y="2294150"/>
              <a:ext cx="3900" cy="3600"/>
            </a:xfrm>
            <a:custGeom>
              <a:rect b="b" l="l" r="r" t="t"/>
              <a:pathLst>
                <a:path extrusionOk="0" h="144" w="156">
                  <a:moveTo>
                    <a:pt x="155" y="1"/>
                  </a:moveTo>
                  <a:cubicBezTo>
                    <a:pt x="60" y="1"/>
                    <a:pt x="1" y="72"/>
                    <a:pt x="1" y="144"/>
                  </a:cubicBezTo>
                  <a:cubicBezTo>
                    <a:pt x="1" y="72"/>
                    <a:pt x="84"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28205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27952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2782775" y="22813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2808075" y="22813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2782775" y="22560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2808075" y="22560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820575" y="2243550"/>
              <a:ext cx="7475" cy="7475"/>
            </a:xfrm>
            <a:custGeom>
              <a:rect b="b" l="l" r="r" t="t"/>
              <a:pathLst>
                <a:path extrusionOk="0" h="299" w="299">
                  <a:moveTo>
                    <a:pt x="155" y="1"/>
                  </a:moveTo>
                  <a:cubicBezTo>
                    <a:pt x="60" y="1"/>
                    <a:pt x="1" y="72"/>
                    <a:pt x="1" y="144"/>
                  </a:cubicBezTo>
                  <a:cubicBezTo>
                    <a:pt x="1" y="156"/>
                    <a:pt x="1"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2795275" y="2243550"/>
              <a:ext cx="7475" cy="7475"/>
            </a:xfrm>
            <a:custGeom>
              <a:rect b="b" l="l" r="r" t="t"/>
              <a:pathLst>
                <a:path extrusionOk="0" h="299" w="299">
                  <a:moveTo>
                    <a:pt x="155" y="1"/>
                  </a:moveTo>
                  <a:cubicBezTo>
                    <a:pt x="60" y="1"/>
                    <a:pt x="1" y="72"/>
                    <a:pt x="1" y="144"/>
                  </a:cubicBezTo>
                  <a:cubicBezTo>
                    <a:pt x="1" y="156"/>
                    <a:pt x="1"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2820575" y="2344775"/>
              <a:ext cx="3900" cy="3575"/>
            </a:xfrm>
            <a:custGeom>
              <a:rect b="b" l="l" r="r" t="t"/>
              <a:pathLst>
                <a:path extrusionOk="0" h="143" w="156">
                  <a:moveTo>
                    <a:pt x="155" y="0"/>
                  </a:moveTo>
                  <a:cubicBezTo>
                    <a:pt x="84" y="0"/>
                    <a:pt x="24" y="36"/>
                    <a:pt x="1" y="119"/>
                  </a:cubicBezTo>
                  <a:lnTo>
                    <a:pt x="1" y="143"/>
                  </a:lnTo>
                  <a:cubicBezTo>
                    <a:pt x="1" y="71"/>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795275" y="2344775"/>
              <a:ext cx="3900" cy="3575"/>
            </a:xfrm>
            <a:custGeom>
              <a:rect b="b" l="l" r="r" t="t"/>
              <a:pathLst>
                <a:path extrusionOk="0" h="143" w="156">
                  <a:moveTo>
                    <a:pt x="155" y="0"/>
                  </a:moveTo>
                  <a:cubicBezTo>
                    <a:pt x="60" y="0"/>
                    <a:pt x="1" y="71"/>
                    <a:pt x="1" y="143"/>
                  </a:cubicBezTo>
                  <a:cubicBezTo>
                    <a:pt x="1" y="71"/>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2820575" y="23194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2795275" y="23194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82775" y="2331975"/>
              <a:ext cx="7475" cy="7450"/>
            </a:xfrm>
            <a:custGeom>
              <a:rect b="b" l="l" r="r" t="t"/>
              <a:pathLst>
                <a:path extrusionOk="0" h="298" w="299">
                  <a:moveTo>
                    <a:pt x="143" y="0"/>
                  </a:moveTo>
                  <a:cubicBezTo>
                    <a:pt x="60" y="0"/>
                    <a:pt x="1" y="72"/>
                    <a:pt x="1" y="155"/>
                  </a:cubicBezTo>
                  <a:cubicBezTo>
                    <a:pt x="1"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2808075" y="2331975"/>
              <a:ext cx="7475" cy="7450"/>
            </a:xfrm>
            <a:custGeom>
              <a:rect b="b" l="l" r="r" t="t"/>
              <a:pathLst>
                <a:path extrusionOk="0" h="298" w="299">
                  <a:moveTo>
                    <a:pt x="143" y="0"/>
                  </a:moveTo>
                  <a:cubicBezTo>
                    <a:pt x="60" y="0"/>
                    <a:pt x="1" y="72"/>
                    <a:pt x="1" y="155"/>
                  </a:cubicBezTo>
                  <a:cubicBezTo>
                    <a:pt x="1"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2782775" y="23066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2808075" y="23066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820575" y="22941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2795275" y="22941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2820575" y="2395650"/>
              <a:ext cx="7475" cy="3600"/>
            </a:xfrm>
            <a:custGeom>
              <a:rect b="b" l="l" r="r" t="t"/>
              <a:pathLst>
                <a:path extrusionOk="0" h="144" w="299">
                  <a:moveTo>
                    <a:pt x="155" y="1"/>
                  </a:moveTo>
                  <a:cubicBezTo>
                    <a:pt x="116" y="1"/>
                    <a:pt x="80" y="16"/>
                    <a:pt x="52" y="41"/>
                  </a:cubicBezTo>
                  <a:lnTo>
                    <a:pt x="52" y="41"/>
                  </a:lnTo>
                  <a:cubicBezTo>
                    <a:pt x="82" y="16"/>
                    <a:pt x="120" y="1"/>
                    <a:pt x="155" y="1"/>
                  </a:cubicBezTo>
                  <a:close/>
                  <a:moveTo>
                    <a:pt x="52" y="41"/>
                  </a:moveTo>
                  <a:cubicBezTo>
                    <a:pt x="33" y="56"/>
                    <a:pt x="18" y="76"/>
                    <a:pt x="10" y="98"/>
                  </a:cubicBezTo>
                  <a:lnTo>
                    <a:pt x="10" y="98"/>
                  </a:lnTo>
                  <a:cubicBezTo>
                    <a:pt x="20" y="75"/>
                    <a:pt x="35" y="56"/>
                    <a:pt x="52" y="41"/>
                  </a:cubicBezTo>
                  <a:close/>
                  <a:moveTo>
                    <a:pt x="10" y="98"/>
                  </a:moveTo>
                  <a:cubicBezTo>
                    <a:pt x="6" y="105"/>
                    <a:pt x="3" y="112"/>
                    <a:pt x="1" y="120"/>
                  </a:cubicBezTo>
                  <a:lnTo>
                    <a:pt x="1" y="144"/>
                  </a:lnTo>
                  <a:cubicBezTo>
                    <a:pt x="1" y="128"/>
                    <a:pt x="4" y="112"/>
                    <a:pt x="10" y="98"/>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2795275" y="2395650"/>
              <a:ext cx="7475" cy="3600"/>
            </a:xfrm>
            <a:custGeom>
              <a:rect b="b" l="l" r="r" t="t"/>
              <a:pathLst>
                <a:path extrusionOk="0" h="144" w="299">
                  <a:moveTo>
                    <a:pt x="155" y="1"/>
                  </a:moveTo>
                  <a:cubicBezTo>
                    <a:pt x="60" y="1"/>
                    <a:pt x="1" y="72"/>
                    <a:pt x="1" y="144"/>
                  </a:cubicBezTo>
                  <a:cubicBezTo>
                    <a:pt x="1" y="61"/>
                    <a:pt x="84" y="1"/>
                    <a:pt x="155" y="1"/>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820575" y="23703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2795275" y="23703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2782775" y="23828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2808075" y="23828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2782775" y="2357550"/>
              <a:ext cx="7475" cy="7475"/>
            </a:xfrm>
            <a:custGeom>
              <a:rect b="b" l="l" r="r" t="t"/>
              <a:pathLst>
                <a:path extrusionOk="0" h="299" w="299">
                  <a:moveTo>
                    <a:pt x="143" y="1"/>
                  </a:moveTo>
                  <a:cubicBezTo>
                    <a:pt x="60" y="1"/>
                    <a:pt x="1" y="84"/>
                    <a:pt x="1" y="156"/>
                  </a:cubicBezTo>
                  <a:cubicBezTo>
                    <a:pt x="1"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2808075" y="2357550"/>
              <a:ext cx="7475" cy="7475"/>
            </a:xfrm>
            <a:custGeom>
              <a:rect b="b" l="l" r="r" t="t"/>
              <a:pathLst>
                <a:path extrusionOk="0" h="299" w="299">
                  <a:moveTo>
                    <a:pt x="143" y="1"/>
                  </a:moveTo>
                  <a:cubicBezTo>
                    <a:pt x="60" y="1"/>
                    <a:pt x="1" y="84"/>
                    <a:pt x="1" y="156"/>
                  </a:cubicBezTo>
                  <a:cubicBezTo>
                    <a:pt x="1"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2820575" y="23447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2795275" y="23447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2820575" y="2446275"/>
              <a:ext cx="7475" cy="3575"/>
            </a:xfrm>
            <a:custGeom>
              <a:rect b="b" l="l" r="r" t="t"/>
              <a:pathLst>
                <a:path extrusionOk="0" h="143" w="299">
                  <a:moveTo>
                    <a:pt x="155" y="0"/>
                  </a:moveTo>
                  <a:cubicBezTo>
                    <a:pt x="116" y="0"/>
                    <a:pt x="80" y="15"/>
                    <a:pt x="52" y="40"/>
                  </a:cubicBezTo>
                  <a:lnTo>
                    <a:pt x="52" y="40"/>
                  </a:lnTo>
                  <a:cubicBezTo>
                    <a:pt x="82" y="15"/>
                    <a:pt x="120" y="0"/>
                    <a:pt x="155" y="0"/>
                  </a:cubicBezTo>
                  <a:close/>
                  <a:moveTo>
                    <a:pt x="52" y="40"/>
                  </a:moveTo>
                  <a:cubicBezTo>
                    <a:pt x="33" y="55"/>
                    <a:pt x="18" y="75"/>
                    <a:pt x="10" y="97"/>
                  </a:cubicBezTo>
                  <a:lnTo>
                    <a:pt x="10" y="97"/>
                  </a:lnTo>
                  <a:cubicBezTo>
                    <a:pt x="20" y="74"/>
                    <a:pt x="35" y="55"/>
                    <a:pt x="52" y="40"/>
                  </a:cubicBezTo>
                  <a:close/>
                  <a:moveTo>
                    <a:pt x="10" y="97"/>
                  </a:moveTo>
                  <a:cubicBezTo>
                    <a:pt x="6" y="104"/>
                    <a:pt x="3" y="111"/>
                    <a:pt x="1" y="119"/>
                  </a:cubicBezTo>
                  <a:lnTo>
                    <a:pt x="1" y="143"/>
                  </a:lnTo>
                  <a:cubicBezTo>
                    <a:pt x="1" y="127"/>
                    <a:pt x="4" y="111"/>
                    <a:pt x="10" y="97"/>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2795275" y="2446275"/>
              <a:ext cx="7475" cy="3575"/>
            </a:xfrm>
            <a:custGeom>
              <a:rect b="b" l="l" r="r" t="t"/>
              <a:pathLst>
                <a:path extrusionOk="0" h="143" w="299">
                  <a:moveTo>
                    <a:pt x="155" y="0"/>
                  </a:moveTo>
                  <a:cubicBezTo>
                    <a:pt x="60" y="0"/>
                    <a:pt x="1" y="71"/>
                    <a:pt x="1" y="143"/>
                  </a:cubicBezTo>
                  <a:cubicBezTo>
                    <a:pt x="1" y="60"/>
                    <a:pt x="84" y="0"/>
                    <a:pt x="155" y="0"/>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28205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27952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2782775" y="24334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2808075" y="24334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2782775" y="24081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2808075" y="24081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2820575" y="2395650"/>
              <a:ext cx="7475" cy="7475"/>
            </a:xfrm>
            <a:custGeom>
              <a:rect b="b" l="l" r="r" t="t"/>
              <a:pathLst>
                <a:path extrusionOk="0" h="299" w="299">
                  <a:moveTo>
                    <a:pt x="155" y="1"/>
                  </a:moveTo>
                  <a:cubicBezTo>
                    <a:pt x="60" y="1"/>
                    <a:pt x="1" y="72"/>
                    <a:pt x="1" y="144"/>
                  </a:cubicBezTo>
                  <a:cubicBezTo>
                    <a:pt x="1" y="168"/>
                    <a:pt x="1"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2795275" y="2395650"/>
              <a:ext cx="7475" cy="7475"/>
            </a:xfrm>
            <a:custGeom>
              <a:rect b="b" l="l" r="r" t="t"/>
              <a:pathLst>
                <a:path extrusionOk="0" h="299" w="299">
                  <a:moveTo>
                    <a:pt x="155" y="1"/>
                  </a:moveTo>
                  <a:cubicBezTo>
                    <a:pt x="60" y="1"/>
                    <a:pt x="1" y="72"/>
                    <a:pt x="1" y="144"/>
                  </a:cubicBezTo>
                  <a:cubicBezTo>
                    <a:pt x="1" y="168"/>
                    <a:pt x="1"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2820575" y="2496875"/>
              <a:ext cx="7475" cy="3575"/>
            </a:xfrm>
            <a:custGeom>
              <a:rect b="b" l="l" r="r" t="t"/>
              <a:pathLst>
                <a:path extrusionOk="0" h="143" w="299">
                  <a:moveTo>
                    <a:pt x="155" y="0"/>
                  </a:moveTo>
                  <a:cubicBezTo>
                    <a:pt x="116" y="0"/>
                    <a:pt x="80" y="15"/>
                    <a:pt x="52" y="40"/>
                  </a:cubicBezTo>
                  <a:lnTo>
                    <a:pt x="52" y="40"/>
                  </a:lnTo>
                  <a:cubicBezTo>
                    <a:pt x="82" y="15"/>
                    <a:pt x="120" y="0"/>
                    <a:pt x="155" y="0"/>
                  </a:cubicBezTo>
                  <a:close/>
                  <a:moveTo>
                    <a:pt x="52" y="40"/>
                  </a:moveTo>
                  <a:cubicBezTo>
                    <a:pt x="33" y="55"/>
                    <a:pt x="18" y="75"/>
                    <a:pt x="10" y="97"/>
                  </a:cubicBezTo>
                  <a:lnTo>
                    <a:pt x="10" y="97"/>
                  </a:lnTo>
                  <a:cubicBezTo>
                    <a:pt x="20" y="75"/>
                    <a:pt x="35" y="55"/>
                    <a:pt x="52" y="40"/>
                  </a:cubicBezTo>
                  <a:close/>
                  <a:moveTo>
                    <a:pt x="10" y="97"/>
                  </a:moveTo>
                  <a:cubicBezTo>
                    <a:pt x="6" y="104"/>
                    <a:pt x="3" y="111"/>
                    <a:pt x="1" y="119"/>
                  </a:cubicBezTo>
                  <a:lnTo>
                    <a:pt x="1" y="143"/>
                  </a:lnTo>
                  <a:cubicBezTo>
                    <a:pt x="1" y="127"/>
                    <a:pt x="4" y="111"/>
                    <a:pt x="10" y="97"/>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2795275" y="2496875"/>
              <a:ext cx="7475" cy="3575"/>
            </a:xfrm>
            <a:custGeom>
              <a:rect b="b" l="l" r="r" t="t"/>
              <a:pathLst>
                <a:path extrusionOk="0" h="143" w="299">
                  <a:moveTo>
                    <a:pt x="155" y="0"/>
                  </a:moveTo>
                  <a:cubicBezTo>
                    <a:pt x="60" y="0"/>
                    <a:pt x="1" y="72"/>
                    <a:pt x="1" y="143"/>
                  </a:cubicBezTo>
                  <a:cubicBezTo>
                    <a:pt x="1" y="60"/>
                    <a:pt x="84" y="0"/>
                    <a:pt x="155" y="0"/>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2820575" y="24715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2795275" y="24715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2782775" y="24840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2808075" y="24840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2782775" y="24587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2808075" y="24587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2820575" y="24462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2795275" y="24462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2820575" y="2547475"/>
              <a:ext cx="3900" cy="3600"/>
            </a:xfrm>
            <a:custGeom>
              <a:rect b="b" l="l" r="r" t="t"/>
              <a:pathLst>
                <a:path extrusionOk="0" h="144" w="156">
                  <a:moveTo>
                    <a:pt x="155" y="0"/>
                  </a:moveTo>
                  <a:cubicBezTo>
                    <a:pt x="84" y="0"/>
                    <a:pt x="24" y="48"/>
                    <a:pt x="1" y="119"/>
                  </a:cubicBezTo>
                  <a:lnTo>
                    <a:pt x="1" y="143"/>
                  </a:ln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2795275" y="2547475"/>
              <a:ext cx="3900" cy="3600"/>
            </a:xfrm>
            <a:custGeom>
              <a:rect b="b" l="l" r="r" t="t"/>
              <a:pathLst>
                <a:path extrusionOk="0" h="144" w="156">
                  <a:moveTo>
                    <a:pt x="155" y="0"/>
                  </a:moveTo>
                  <a:cubicBezTo>
                    <a:pt x="60" y="0"/>
                    <a:pt x="1" y="72"/>
                    <a:pt x="1" y="143"/>
                  </a:cubicBez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2820575" y="25221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2795275" y="25221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2782775" y="25346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2808075" y="25346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2782775" y="25093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2808075" y="25093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2820575" y="24968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2795275" y="24968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2820575" y="2598075"/>
              <a:ext cx="3900" cy="3600"/>
            </a:xfrm>
            <a:custGeom>
              <a:rect b="b" l="l" r="r" t="t"/>
              <a:pathLst>
                <a:path extrusionOk="0" h="144" w="156">
                  <a:moveTo>
                    <a:pt x="155" y="0"/>
                  </a:moveTo>
                  <a:cubicBezTo>
                    <a:pt x="84" y="0"/>
                    <a:pt x="24" y="48"/>
                    <a:pt x="1" y="119"/>
                  </a:cubicBezTo>
                  <a:lnTo>
                    <a:pt x="1" y="143"/>
                  </a:ln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2795275" y="2598075"/>
              <a:ext cx="3900" cy="3600"/>
            </a:xfrm>
            <a:custGeom>
              <a:rect b="b" l="l" r="r" t="t"/>
              <a:pathLst>
                <a:path extrusionOk="0" h="144" w="156">
                  <a:moveTo>
                    <a:pt x="155" y="0"/>
                  </a:moveTo>
                  <a:cubicBezTo>
                    <a:pt x="60" y="0"/>
                    <a:pt x="1" y="72"/>
                    <a:pt x="1" y="143"/>
                  </a:cubicBez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28205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27952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2782775" y="25852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2808075" y="25852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2782775" y="25599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2808075" y="25599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2820575" y="2547475"/>
              <a:ext cx="7475" cy="7450"/>
            </a:xfrm>
            <a:custGeom>
              <a:rect b="b" l="l" r="r" t="t"/>
              <a:pathLst>
                <a:path extrusionOk="0" h="298" w="299">
                  <a:moveTo>
                    <a:pt x="155" y="0"/>
                  </a:moveTo>
                  <a:cubicBezTo>
                    <a:pt x="60" y="0"/>
                    <a:pt x="1" y="72"/>
                    <a:pt x="1" y="143"/>
                  </a:cubicBezTo>
                  <a:cubicBezTo>
                    <a:pt x="1" y="167"/>
                    <a:pt x="1"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2795275" y="2547475"/>
              <a:ext cx="7475" cy="7450"/>
            </a:xfrm>
            <a:custGeom>
              <a:rect b="b" l="l" r="r" t="t"/>
              <a:pathLst>
                <a:path extrusionOk="0" h="298" w="299">
                  <a:moveTo>
                    <a:pt x="155" y="0"/>
                  </a:moveTo>
                  <a:cubicBezTo>
                    <a:pt x="60" y="0"/>
                    <a:pt x="1" y="72"/>
                    <a:pt x="1" y="143"/>
                  </a:cubicBezTo>
                  <a:cubicBezTo>
                    <a:pt x="1" y="167"/>
                    <a:pt x="1"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2820575" y="2648675"/>
              <a:ext cx="3900" cy="3600"/>
            </a:xfrm>
            <a:custGeom>
              <a:rect b="b" l="l" r="r" t="t"/>
              <a:pathLst>
                <a:path extrusionOk="0" h="144" w="156">
                  <a:moveTo>
                    <a:pt x="155" y="0"/>
                  </a:moveTo>
                  <a:cubicBezTo>
                    <a:pt x="84" y="0"/>
                    <a:pt x="24" y="48"/>
                    <a:pt x="1" y="119"/>
                  </a:cubicBezTo>
                  <a:lnTo>
                    <a:pt x="1" y="143"/>
                  </a:ln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2795275" y="2648675"/>
              <a:ext cx="3900" cy="3600"/>
            </a:xfrm>
            <a:custGeom>
              <a:rect b="b" l="l" r="r" t="t"/>
              <a:pathLst>
                <a:path extrusionOk="0" h="144" w="156">
                  <a:moveTo>
                    <a:pt x="155" y="0"/>
                  </a:moveTo>
                  <a:cubicBezTo>
                    <a:pt x="60" y="0"/>
                    <a:pt x="1" y="72"/>
                    <a:pt x="1" y="143"/>
                  </a:cubicBezTo>
                  <a:cubicBezTo>
                    <a:pt x="1" y="72"/>
                    <a:pt x="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2820575" y="26233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2795275" y="26233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2782775" y="26358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2808075" y="26358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2782775" y="26105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2808075" y="26105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2820575" y="25980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2795275" y="25980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2820575" y="2699575"/>
              <a:ext cx="7475" cy="3900"/>
            </a:xfrm>
            <a:custGeom>
              <a:rect b="b" l="l" r="r" t="t"/>
              <a:pathLst>
                <a:path extrusionOk="0" h="156" w="299">
                  <a:moveTo>
                    <a:pt x="155" y="0"/>
                  </a:moveTo>
                  <a:cubicBezTo>
                    <a:pt x="84" y="0"/>
                    <a:pt x="24" y="48"/>
                    <a:pt x="1" y="119"/>
                  </a:cubicBezTo>
                  <a:lnTo>
                    <a:pt x="1" y="155"/>
                  </a:lnTo>
                  <a:cubicBezTo>
                    <a:pt x="1" y="60"/>
                    <a:pt x="84" y="0"/>
                    <a:pt x="155" y="0"/>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2795275" y="2699575"/>
              <a:ext cx="7475" cy="3900"/>
            </a:xfrm>
            <a:custGeom>
              <a:rect b="b" l="l" r="r" t="t"/>
              <a:pathLst>
                <a:path extrusionOk="0" h="156" w="299">
                  <a:moveTo>
                    <a:pt x="155" y="0"/>
                  </a:moveTo>
                  <a:cubicBezTo>
                    <a:pt x="60" y="0"/>
                    <a:pt x="1" y="72"/>
                    <a:pt x="1" y="155"/>
                  </a:cubicBezTo>
                  <a:cubicBezTo>
                    <a:pt x="1" y="60"/>
                    <a:pt x="84" y="0"/>
                    <a:pt x="155" y="0"/>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2820575" y="26739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2795275" y="26739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2782775" y="2686475"/>
              <a:ext cx="7475" cy="7475"/>
            </a:xfrm>
            <a:custGeom>
              <a:rect b="b" l="l" r="r" t="t"/>
              <a:pathLst>
                <a:path extrusionOk="0" h="299" w="299">
                  <a:moveTo>
                    <a:pt x="143" y="0"/>
                  </a:moveTo>
                  <a:cubicBezTo>
                    <a:pt x="60" y="0"/>
                    <a:pt x="1" y="84"/>
                    <a:pt x="1" y="155"/>
                  </a:cubicBezTo>
                  <a:cubicBezTo>
                    <a:pt x="1"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2808075" y="2686475"/>
              <a:ext cx="7475" cy="7475"/>
            </a:xfrm>
            <a:custGeom>
              <a:rect b="b" l="l" r="r" t="t"/>
              <a:pathLst>
                <a:path extrusionOk="0" h="299" w="299">
                  <a:moveTo>
                    <a:pt x="143" y="0"/>
                  </a:moveTo>
                  <a:cubicBezTo>
                    <a:pt x="60" y="0"/>
                    <a:pt x="1" y="84"/>
                    <a:pt x="1" y="155"/>
                  </a:cubicBezTo>
                  <a:cubicBezTo>
                    <a:pt x="1"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2782775" y="26611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2808075" y="26611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2820575" y="26486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2795275" y="26486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28205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27952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2782775" y="2737675"/>
              <a:ext cx="7475" cy="3000"/>
            </a:xfrm>
            <a:custGeom>
              <a:rect b="b" l="l" r="r" t="t"/>
              <a:pathLst>
                <a:path extrusionOk="0" h="120" w="299">
                  <a:moveTo>
                    <a:pt x="143" y="0"/>
                  </a:moveTo>
                  <a:cubicBezTo>
                    <a:pt x="72" y="0"/>
                    <a:pt x="12" y="36"/>
                    <a:pt x="1" y="119"/>
                  </a:cubicBezTo>
                  <a:lnTo>
                    <a:pt x="298" y="119"/>
                  </a:lnTo>
                  <a:cubicBezTo>
                    <a:pt x="286" y="36"/>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2808075" y="2737675"/>
              <a:ext cx="6575" cy="2400"/>
            </a:xfrm>
            <a:custGeom>
              <a:rect b="b" l="l" r="r" t="t"/>
              <a:pathLst>
                <a:path extrusionOk="0" h="96" w="263">
                  <a:moveTo>
                    <a:pt x="143" y="0"/>
                  </a:moveTo>
                  <a:cubicBezTo>
                    <a:pt x="84" y="0"/>
                    <a:pt x="24" y="36"/>
                    <a:pt x="1" y="95"/>
                  </a:cubicBezTo>
                  <a:cubicBezTo>
                    <a:pt x="84" y="95"/>
                    <a:pt x="179" y="84"/>
                    <a:pt x="263" y="84"/>
                  </a:cubicBezTo>
                  <a:cubicBezTo>
                    <a:pt x="251" y="24"/>
                    <a:pt x="203"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2782775" y="27123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2808075" y="27123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2820575" y="2699575"/>
              <a:ext cx="7475" cy="7450"/>
            </a:xfrm>
            <a:custGeom>
              <a:rect b="b" l="l" r="r" t="t"/>
              <a:pathLst>
                <a:path extrusionOk="0" h="298" w="299">
                  <a:moveTo>
                    <a:pt x="155" y="0"/>
                  </a:moveTo>
                  <a:cubicBezTo>
                    <a:pt x="60" y="0"/>
                    <a:pt x="1" y="72"/>
                    <a:pt x="1" y="155"/>
                  </a:cubicBezTo>
                  <a:cubicBezTo>
                    <a:pt x="1" y="167"/>
                    <a:pt x="1"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2795275" y="2699575"/>
              <a:ext cx="7475" cy="7450"/>
            </a:xfrm>
            <a:custGeom>
              <a:rect b="b" l="l" r="r" t="t"/>
              <a:pathLst>
                <a:path extrusionOk="0" h="298" w="299">
                  <a:moveTo>
                    <a:pt x="155" y="0"/>
                  </a:moveTo>
                  <a:cubicBezTo>
                    <a:pt x="60" y="0"/>
                    <a:pt x="1" y="72"/>
                    <a:pt x="1" y="155"/>
                  </a:cubicBezTo>
                  <a:cubicBezTo>
                    <a:pt x="1" y="167"/>
                    <a:pt x="1"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2769975" y="21929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2744675" y="21929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2769975" y="2167650"/>
              <a:ext cx="7475" cy="7475"/>
            </a:xfrm>
            <a:custGeom>
              <a:rect b="b" l="l" r="r" t="t"/>
              <a:pathLst>
                <a:path extrusionOk="0" h="299" w="299">
                  <a:moveTo>
                    <a:pt x="155" y="1"/>
                  </a:moveTo>
                  <a:cubicBezTo>
                    <a:pt x="60" y="1"/>
                    <a:pt x="1" y="72"/>
                    <a:pt x="1" y="144"/>
                  </a:cubicBezTo>
                  <a:cubicBezTo>
                    <a:pt x="1"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2744675" y="2167650"/>
              <a:ext cx="7475" cy="7475"/>
            </a:xfrm>
            <a:custGeom>
              <a:rect b="b" l="l" r="r" t="t"/>
              <a:pathLst>
                <a:path extrusionOk="0" h="299" w="299">
                  <a:moveTo>
                    <a:pt x="155" y="1"/>
                  </a:moveTo>
                  <a:cubicBezTo>
                    <a:pt x="60" y="1"/>
                    <a:pt x="1" y="72"/>
                    <a:pt x="1" y="144"/>
                  </a:cubicBezTo>
                  <a:cubicBezTo>
                    <a:pt x="1"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2732175" y="21801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2757475" y="21801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2731875" y="2157250"/>
              <a:ext cx="7775" cy="5075"/>
            </a:xfrm>
            <a:custGeom>
              <a:rect b="b" l="l" r="r" t="t"/>
              <a:pathLst>
                <a:path extrusionOk="0" h="203" w="311">
                  <a:moveTo>
                    <a:pt x="298" y="0"/>
                  </a:moveTo>
                  <a:cubicBezTo>
                    <a:pt x="191" y="12"/>
                    <a:pt x="96" y="24"/>
                    <a:pt x="1" y="36"/>
                  </a:cubicBezTo>
                  <a:cubicBezTo>
                    <a:pt x="12" y="143"/>
                    <a:pt x="72" y="203"/>
                    <a:pt x="155" y="203"/>
                  </a:cubicBezTo>
                  <a:cubicBezTo>
                    <a:pt x="251" y="203"/>
                    <a:pt x="310" y="131"/>
                    <a:pt x="310" y="60"/>
                  </a:cubicBezTo>
                  <a:cubicBezTo>
                    <a:pt x="310" y="36"/>
                    <a:pt x="310" y="12"/>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2757475" y="21548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60"/>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1"/>
            <p:cNvSpPr/>
            <p:nvPr/>
          </p:nvSpPr>
          <p:spPr>
            <a:xfrm>
              <a:off x="2719375" y="2192950"/>
              <a:ext cx="3900" cy="3600"/>
            </a:xfrm>
            <a:custGeom>
              <a:rect b="b" l="l" r="r" t="t"/>
              <a:pathLst>
                <a:path extrusionOk="0" h="144" w="156">
                  <a:moveTo>
                    <a:pt x="155" y="1"/>
                  </a:moveTo>
                  <a:lnTo>
                    <a:pt x="155" y="1"/>
                  </a:lnTo>
                  <a:cubicBezTo>
                    <a:pt x="84" y="1"/>
                    <a:pt x="24" y="37"/>
                    <a:pt x="1" y="120"/>
                  </a:cubicBezTo>
                  <a:lnTo>
                    <a:pt x="1" y="144"/>
                  </a:lnTo>
                  <a:cubicBezTo>
                    <a:pt x="1" y="72"/>
                    <a:pt x="6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2719375" y="2167650"/>
              <a:ext cx="3900" cy="7475"/>
            </a:xfrm>
            <a:custGeom>
              <a:rect b="b" l="l" r="r" t="t"/>
              <a:pathLst>
                <a:path extrusionOk="0" h="299" w="156">
                  <a:moveTo>
                    <a:pt x="155" y="1"/>
                  </a:moveTo>
                  <a:cubicBezTo>
                    <a:pt x="60" y="1"/>
                    <a:pt x="1" y="72"/>
                    <a:pt x="1" y="144"/>
                  </a:cubicBezTo>
                  <a:cubicBezTo>
                    <a:pt x="1" y="60"/>
                    <a:pt x="84" y="1"/>
                    <a:pt x="155" y="1"/>
                  </a:cubicBezTo>
                  <a:close/>
                  <a:moveTo>
                    <a:pt x="1" y="144"/>
                  </a:moveTo>
                  <a:cubicBezTo>
                    <a:pt x="1" y="239"/>
                    <a:pt x="60" y="298"/>
                    <a:pt x="155" y="298"/>
                  </a:cubicBezTo>
                  <a:cubicBezTo>
                    <a:pt x="84" y="298"/>
                    <a:pt x="1" y="239"/>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2769975" y="22435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2744675" y="22435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
            <p:cNvSpPr/>
            <p:nvPr/>
          </p:nvSpPr>
          <p:spPr>
            <a:xfrm>
              <a:off x="2769975" y="22182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
            <p:cNvSpPr/>
            <p:nvPr/>
          </p:nvSpPr>
          <p:spPr>
            <a:xfrm>
              <a:off x="2744675" y="22182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2732175" y="22307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
            <p:cNvSpPr/>
            <p:nvPr/>
          </p:nvSpPr>
          <p:spPr>
            <a:xfrm>
              <a:off x="2757475" y="22307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a:off x="2732175" y="22054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2757475" y="22054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2719375" y="2243550"/>
              <a:ext cx="3900" cy="3600"/>
            </a:xfrm>
            <a:custGeom>
              <a:rect b="b" l="l" r="r" t="t"/>
              <a:pathLst>
                <a:path extrusionOk="0" h="144" w="156">
                  <a:moveTo>
                    <a:pt x="155" y="1"/>
                  </a:moveTo>
                  <a:cubicBezTo>
                    <a:pt x="75" y="1"/>
                    <a:pt x="21" y="51"/>
                    <a:pt x="5" y="110"/>
                  </a:cubicBezTo>
                  <a:lnTo>
                    <a:pt x="5" y="110"/>
                  </a:lnTo>
                  <a:cubicBezTo>
                    <a:pt x="31" y="54"/>
                    <a:pt x="88" y="1"/>
                    <a:pt x="155" y="1"/>
                  </a:cubicBezTo>
                  <a:close/>
                  <a:moveTo>
                    <a:pt x="5" y="110"/>
                  </a:moveTo>
                  <a:cubicBezTo>
                    <a:pt x="3" y="113"/>
                    <a:pt x="2" y="116"/>
                    <a:pt x="1" y="120"/>
                  </a:cubicBezTo>
                  <a:lnTo>
                    <a:pt x="1" y="144"/>
                  </a:lnTo>
                  <a:cubicBezTo>
                    <a:pt x="1" y="132"/>
                    <a:pt x="2" y="121"/>
                    <a:pt x="5" y="1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2719375" y="2218250"/>
              <a:ext cx="3900" cy="7500"/>
            </a:xfrm>
            <a:custGeom>
              <a:rect b="b" l="l" r="r" t="t"/>
              <a:pathLst>
                <a:path extrusionOk="0" h="300" w="156">
                  <a:moveTo>
                    <a:pt x="155" y="1"/>
                  </a:moveTo>
                  <a:cubicBezTo>
                    <a:pt x="60" y="1"/>
                    <a:pt x="1" y="72"/>
                    <a:pt x="1" y="144"/>
                  </a:cubicBezTo>
                  <a:cubicBezTo>
                    <a:pt x="1" y="60"/>
                    <a:pt x="84" y="1"/>
                    <a:pt x="155" y="1"/>
                  </a:cubicBezTo>
                  <a:close/>
                  <a:moveTo>
                    <a:pt x="1" y="144"/>
                  </a:moveTo>
                  <a:cubicBezTo>
                    <a:pt x="1" y="232"/>
                    <a:pt x="52" y="300"/>
                    <a:pt x="135" y="300"/>
                  </a:cubicBezTo>
                  <a:cubicBezTo>
                    <a:pt x="142" y="300"/>
                    <a:pt x="148" y="299"/>
                    <a:pt x="155" y="299"/>
                  </a:cubicBezTo>
                  <a:cubicBezTo>
                    <a:pt x="84" y="299"/>
                    <a:pt x="1" y="239"/>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a:off x="2769975" y="21929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a:off x="2744675" y="21929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
            <p:cNvSpPr/>
            <p:nvPr/>
          </p:nvSpPr>
          <p:spPr>
            <a:xfrm>
              <a:off x="2719375" y="2196525"/>
              <a:ext cx="3900" cy="3900"/>
            </a:xfrm>
            <a:custGeom>
              <a:rect b="b" l="l" r="r" t="t"/>
              <a:pathLst>
                <a:path extrusionOk="0" h="156" w="156">
                  <a:moveTo>
                    <a:pt x="1" y="1"/>
                  </a:moveTo>
                  <a:cubicBezTo>
                    <a:pt x="1" y="96"/>
                    <a:pt x="60" y="156"/>
                    <a:pt x="155" y="156"/>
                  </a:cubicBezTo>
                  <a:cubicBezTo>
                    <a:pt x="84" y="156"/>
                    <a:pt x="1" y="9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2769975" y="22941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2744675" y="2294150"/>
              <a:ext cx="7475" cy="3600"/>
            </a:xfrm>
            <a:custGeom>
              <a:rect b="b" l="l" r="r" t="t"/>
              <a:pathLst>
                <a:path extrusionOk="0" h="144" w="299">
                  <a:moveTo>
                    <a:pt x="155" y="1"/>
                  </a:moveTo>
                  <a:cubicBezTo>
                    <a:pt x="60" y="1"/>
                    <a:pt x="1" y="72"/>
                    <a:pt x="1" y="144"/>
                  </a:cubicBezTo>
                  <a:cubicBezTo>
                    <a:pt x="1"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27699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27446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2732175" y="22813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2757475" y="22813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2732175" y="22560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2757475" y="2256050"/>
              <a:ext cx="7475" cy="7475"/>
            </a:xfrm>
            <a:custGeom>
              <a:rect b="b" l="l" r="r" t="t"/>
              <a:pathLst>
                <a:path extrusionOk="0" h="299" w="299">
                  <a:moveTo>
                    <a:pt x="143" y="1"/>
                  </a:moveTo>
                  <a:cubicBezTo>
                    <a:pt x="60" y="1"/>
                    <a:pt x="1" y="72"/>
                    <a:pt x="1" y="156"/>
                  </a:cubicBezTo>
                  <a:cubicBezTo>
                    <a:pt x="1"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2719375" y="2294150"/>
              <a:ext cx="3900" cy="3600"/>
            </a:xfrm>
            <a:custGeom>
              <a:rect b="b" l="l" r="r" t="t"/>
              <a:pathLst>
                <a:path extrusionOk="0" h="144" w="156">
                  <a:moveTo>
                    <a:pt x="155" y="1"/>
                  </a:moveTo>
                  <a:cubicBezTo>
                    <a:pt x="75" y="1"/>
                    <a:pt x="21" y="51"/>
                    <a:pt x="5" y="110"/>
                  </a:cubicBezTo>
                  <a:lnTo>
                    <a:pt x="5" y="110"/>
                  </a:lnTo>
                  <a:cubicBezTo>
                    <a:pt x="31" y="54"/>
                    <a:pt x="88" y="1"/>
                    <a:pt x="155" y="1"/>
                  </a:cubicBezTo>
                  <a:close/>
                  <a:moveTo>
                    <a:pt x="5" y="110"/>
                  </a:moveTo>
                  <a:cubicBezTo>
                    <a:pt x="3" y="113"/>
                    <a:pt x="2" y="117"/>
                    <a:pt x="1" y="120"/>
                  </a:cubicBezTo>
                  <a:lnTo>
                    <a:pt x="1" y="144"/>
                  </a:lnTo>
                  <a:cubicBezTo>
                    <a:pt x="1" y="132"/>
                    <a:pt x="2" y="121"/>
                    <a:pt x="5" y="1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2719375" y="2268850"/>
              <a:ext cx="3900" cy="7500"/>
            </a:xfrm>
            <a:custGeom>
              <a:rect b="b" l="l" r="r" t="t"/>
              <a:pathLst>
                <a:path extrusionOk="0" h="300" w="156">
                  <a:moveTo>
                    <a:pt x="155" y="1"/>
                  </a:moveTo>
                  <a:cubicBezTo>
                    <a:pt x="60" y="1"/>
                    <a:pt x="1" y="72"/>
                    <a:pt x="1" y="144"/>
                  </a:cubicBezTo>
                  <a:cubicBezTo>
                    <a:pt x="1" y="60"/>
                    <a:pt x="84" y="1"/>
                    <a:pt x="155" y="1"/>
                  </a:cubicBezTo>
                  <a:close/>
                  <a:moveTo>
                    <a:pt x="1" y="144"/>
                  </a:moveTo>
                  <a:cubicBezTo>
                    <a:pt x="1" y="232"/>
                    <a:pt x="52" y="300"/>
                    <a:pt x="135" y="300"/>
                  </a:cubicBezTo>
                  <a:cubicBezTo>
                    <a:pt x="142" y="300"/>
                    <a:pt x="148" y="299"/>
                    <a:pt x="155" y="299"/>
                  </a:cubicBezTo>
                  <a:cubicBezTo>
                    <a:pt x="84" y="299"/>
                    <a:pt x="1" y="239"/>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2769975" y="2243550"/>
              <a:ext cx="7475" cy="7475"/>
            </a:xfrm>
            <a:custGeom>
              <a:rect b="b" l="l" r="r" t="t"/>
              <a:pathLst>
                <a:path extrusionOk="0" h="299" w="299">
                  <a:moveTo>
                    <a:pt x="155" y="1"/>
                  </a:moveTo>
                  <a:cubicBezTo>
                    <a:pt x="60" y="1"/>
                    <a:pt x="1" y="72"/>
                    <a:pt x="1" y="144"/>
                  </a:cubicBezTo>
                  <a:cubicBezTo>
                    <a:pt x="1" y="156"/>
                    <a:pt x="1"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2744675" y="2243550"/>
              <a:ext cx="7475" cy="7475"/>
            </a:xfrm>
            <a:custGeom>
              <a:rect b="b" l="l" r="r" t="t"/>
              <a:pathLst>
                <a:path extrusionOk="0" h="299" w="299">
                  <a:moveTo>
                    <a:pt x="155" y="1"/>
                  </a:moveTo>
                  <a:cubicBezTo>
                    <a:pt x="60" y="1"/>
                    <a:pt x="1" y="72"/>
                    <a:pt x="1" y="144"/>
                  </a:cubicBezTo>
                  <a:cubicBezTo>
                    <a:pt x="1" y="156"/>
                    <a:pt x="1"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2719375" y="2247150"/>
              <a:ext cx="3900" cy="3925"/>
            </a:xfrm>
            <a:custGeom>
              <a:rect b="b" l="l" r="r" t="t"/>
              <a:pathLst>
                <a:path extrusionOk="0" h="157" w="156">
                  <a:moveTo>
                    <a:pt x="1" y="0"/>
                  </a:moveTo>
                  <a:cubicBezTo>
                    <a:pt x="1" y="36"/>
                    <a:pt x="1" y="47"/>
                    <a:pt x="24" y="59"/>
                  </a:cubicBezTo>
                  <a:cubicBezTo>
                    <a:pt x="1" y="48"/>
                    <a:pt x="1" y="12"/>
                    <a:pt x="1" y="0"/>
                  </a:cubicBezTo>
                  <a:close/>
                  <a:moveTo>
                    <a:pt x="24" y="59"/>
                  </a:moveTo>
                  <a:cubicBezTo>
                    <a:pt x="35" y="113"/>
                    <a:pt x="84" y="156"/>
                    <a:pt x="137" y="156"/>
                  </a:cubicBezTo>
                  <a:cubicBezTo>
                    <a:pt x="143" y="156"/>
                    <a:pt x="149" y="156"/>
                    <a:pt x="155" y="155"/>
                  </a:cubicBezTo>
                  <a:cubicBezTo>
                    <a:pt x="96" y="155"/>
                    <a:pt x="48" y="119"/>
                    <a:pt x="24" y="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2769975" y="2344775"/>
              <a:ext cx="7475" cy="3575"/>
            </a:xfrm>
            <a:custGeom>
              <a:rect b="b" l="l" r="r" t="t"/>
              <a:pathLst>
                <a:path extrusionOk="0" h="143" w="299">
                  <a:moveTo>
                    <a:pt x="155" y="0"/>
                  </a:moveTo>
                  <a:cubicBezTo>
                    <a:pt x="60" y="0"/>
                    <a:pt x="1" y="71"/>
                    <a:pt x="1" y="143"/>
                  </a:cubicBezTo>
                  <a:cubicBezTo>
                    <a:pt x="1" y="71"/>
                    <a:pt x="60" y="0"/>
                    <a:pt x="155" y="0"/>
                  </a:cubicBezTo>
                  <a:cubicBezTo>
                    <a:pt x="239" y="0"/>
                    <a:pt x="298" y="71"/>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2744675" y="2344775"/>
              <a:ext cx="7475" cy="3575"/>
            </a:xfrm>
            <a:custGeom>
              <a:rect b="b" l="l" r="r" t="t"/>
              <a:pathLst>
                <a:path extrusionOk="0" h="143" w="299">
                  <a:moveTo>
                    <a:pt x="155" y="0"/>
                  </a:moveTo>
                  <a:cubicBezTo>
                    <a:pt x="60" y="0"/>
                    <a:pt x="1" y="71"/>
                    <a:pt x="1" y="143"/>
                  </a:cubicBezTo>
                  <a:cubicBezTo>
                    <a:pt x="1" y="71"/>
                    <a:pt x="60" y="0"/>
                    <a:pt x="155" y="0"/>
                  </a:cubicBezTo>
                  <a:cubicBezTo>
                    <a:pt x="239" y="0"/>
                    <a:pt x="298" y="71"/>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2769975" y="23194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2744675" y="23194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2732175" y="2331975"/>
              <a:ext cx="7475" cy="7450"/>
            </a:xfrm>
            <a:custGeom>
              <a:rect b="b" l="l" r="r" t="t"/>
              <a:pathLst>
                <a:path extrusionOk="0" h="298" w="299">
                  <a:moveTo>
                    <a:pt x="143" y="0"/>
                  </a:moveTo>
                  <a:cubicBezTo>
                    <a:pt x="60" y="0"/>
                    <a:pt x="0" y="72"/>
                    <a:pt x="0" y="155"/>
                  </a:cubicBezTo>
                  <a:cubicBezTo>
                    <a:pt x="0"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
            <p:cNvSpPr/>
            <p:nvPr/>
          </p:nvSpPr>
          <p:spPr>
            <a:xfrm>
              <a:off x="2757475" y="2331975"/>
              <a:ext cx="7475" cy="7450"/>
            </a:xfrm>
            <a:custGeom>
              <a:rect b="b" l="l" r="r" t="t"/>
              <a:pathLst>
                <a:path extrusionOk="0" h="298" w="299">
                  <a:moveTo>
                    <a:pt x="143" y="0"/>
                  </a:moveTo>
                  <a:cubicBezTo>
                    <a:pt x="60" y="0"/>
                    <a:pt x="1" y="72"/>
                    <a:pt x="1" y="155"/>
                  </a:cubicBezTo>
                  <a:cubicBezTo>
                    <a:pt x="1"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2732175" y="23066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2757475" y="2306675"/>
              <a:ext cx="7475" cy="7450"/>
            </a:xfrm>
            <a:custGeom>
              <a:rect b="b" l="l" r="r" t="t"/>
              <a:pathLst>
                <a:path extrusionOk="0" h="298" w="299">
                  <a:moveTo>
                    <a:pt x="143" y="0"/>
                  </a:moveTo>
                  <a:cubicBezTo>
                    <a:pt x="60" y="0"/>
                    <a:pt x="1" y="71"/>
                    <a:pt x="1" y="155"/>
                  </a:cubicBezTo>
                  <a:cubicBezTo>
                    <a:pt x="1"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2719375" y="2344775"/>
              <a:ext cx="3900" cy="3575"/>
            </a:xfrm>
            <a:custGeom>
              <a:rect b="b" l="l" r="r" t="t"/>
              <a:pathLst>
                <a:path extrusionOk="0" h="143" w="156">
                  <a:moveTo>
                    <a:pt x="155" y="0"/>
                  </a:moveTo>
                  <a:cubicBezTo>
                    <a:pt x="75" y="0"/>
                    <a:pt x="21" y="50"/>
                    <a:pt x="5" y="109"/>
                  </a:cubicBezTo>
                  <a:lnTo>
                    <a:pt x="5" y="109"/>
                  </a:lnTo>
                  <a:cubicBezTo>
                    <a:pt x="31" y="53"/>
                    <a:pt x="88" y="0"/>
                    <a:pt x="155" y="0"/>
                  </a:cubicBezTo>
                  <a:close/>
                  <a:moveTo>
                    <a:pt x="5" y="109"/>
                  </a:moveTo>
                  <a:cubicBezTo>
                    <a:pt x="3" y="112"/>
                    <a:pt x="2" y="116"/>
                    <a:pt x="1" y="119"/>
                  </a:cubicBezTo>
                  <a:lnTo>
                    <a:pt x="1" y="143"/>
                  </a:lnTo>
                  <a:cubicBezTo>
                    <a:pt x="1" y="131"/>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2719375" y="2319725"/>
              <a:ext cx="3900" cy="7500"/>
            </a:xfrm>
            <a:custGeom>
              <a:rect b="b" l="l" r="r" t="t"/>
              <a:pathLst>
                <a:path extrusionOk="0" h="300" w="156">
                  <a:moveTo>
                    <a:pt x="135" y="1"/>
                  </a:moveTo>
                  <a:cubicBezTo>
                    <a:pt x="52" y="1"/>
                    <a:pt x="1" y="68"/>
                    <a:pt x="1" y="145"/>
                  </a:cubicBezTo>
                  <a:cubicBezTo>
                    <a:pt x="1" y="61"/>
                    <a:pt x="84" y="2"/>
                    <a:pt x="155" y="2"/>
                  </a:cubicBezTo>
                  <a:cubicBezTo>
                    <a:pt x="148" y="1"/>
                    <a:pt x="141" y="1"/>
                    <a:pt x="135" y="1"/>
                  </a:cubicBezTo>
                  <a:close/>
                  <a:moveTo>
                    <a:pt x="1" y="145"/>
                  </a:moveTo>
                  <a:cubicBezTo>
                    <a:pt x="1" y="228"/>
                    <a:pt x="60" y="300"/>
                    <a:pt x="155" y="300"/>
                  </a:cubicBezTo>
                  <a:cubicBezTo>
                    <a:pt x="84" y="300"/>
                    <a:pt x="1" y="240"/>
                    <a:pt x="1"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2769975" y="22941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2744675" y="22941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2719375" y="2298025"/>
              <a:ext cx="3900" cy="3900"/>
            </a:xfrm>
            <a:custGeom>
              <a:rect b="b" l="l" r="r" t="t"/>
              <a:pathLst>
                <a:path extrusionOk="0" h="156" w="156">
                  <a:moveTo>
                    <a:pt x="1" y="1"/>
                  </a:moveTo>
                  <a:cubicBezTo>
                    <a:pt x="1" y="84"/>
                    <a:pt x="60" y="156"/>
                    <a:pt x="155" y="156"/>
                  </a:cubicBezTo>
                  <a:cubicBezTo>
                    <a:pt x="84" y="156"/>
                    <a:pt x="1" y="9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2769975" y="2395650"/>
              <a:ext cx="7475" cy="3600"/>
            </a:xfrm>
            <a:custGeom>
              <a:rect b="b" l="l" r="r" t="t"/>
              <a:pathLst>
                <a:path extrusionOk="0" h="144" w="299">
                  <a:moveTo>
                    <a:pt x="155" y="1"/>
                  </a:moveTo>
                  <a:cubicBezTo>
                    <a:pt x="60" y="1"/>
                    <a:pt x="1" y="61"/>
                    <a:pt x="1" y="144"/>
                  </a:cubicBezTo>
                  <a:cubicBezTo>
                    <a:pt x="1" y="72"/>
                    <a:pt x="60" y="1"/>
                    <a:pt x="155" y="1"/>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2744675" y="2395650"/>
              <a:ext cx="7475" cy="3600"/>
            </a:xfrm>
            <a:custGeom>
              <a:rect b="b" l="l" r="r" t="t"/>
              <a:pathLst>
                <a:path extrusionOk="0" h="144" w="299">
                  <a:moveTo>
                    <a:pt x="155" y="1"/>
                  </a:moveTo>
                  <a:cubicBezTo>
                    <a:pt x="60" y="1"/>
                    <a:pt x="1" y="61"/>
                    <a:pt x="1" y="144"/>
                  </a:cubicBezTo>
                  <a:cubicBezTo>
                    <a:pt x="1" y="72"/>
                    <a:pt x="60" y="1"/>
                    <a:pt x="155" y="1"/>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2769975" y="23703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2744675" y="23703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2732175" y="23828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2757475" y="23828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2732175" y="2357550"/>
              <a:ext cx="7475" cy="7475"/>
            </a:xfrm>
            <a:custGeom>
              <a:rect b="b" l="l" r="r" t="t"/>
              <a:pathLst>
                <a:path extrusionOk="0" h="299" w="299">
                  <a:moveTo>
                    <a:pt x="143" y="1"/>
                  </a:moveTo>
                  <a:cubicBezTo>
                    <a:pt x="60" y="1"/>
                    <a:pt x="0" y="84"/>
                    <a:pt x="0" y="156"/>
                  </a:cubicBezTo>
                  <a:cubicBezTo>
                    <a:pt x="0"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2757475" y="2357550"/>
              <a:ext cx="7475" cy="7475"/>
            </a:xfrm>
            <a:custGeom>
              <a:rect b="b" l="l" r="r" t="t"/>
              <a:pathLst>
                <a:path extrusionOk="0" h="299" w="299">
                  <a:moveTo>
                    <a:pt x="143" y="1"/>
                  </a:moveTo>
                  <a:cubicBezTo>
                    <a:pt x="60" y="1"/>
                    <a:pt x="1" y="84"/>
                    <a:pt x="1" y="156"/>
                  </a:cubicBezTo>
                  <a:cubicBezTo>
                    <a:pt x="1"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2719375" y="2395650"/>
              <a:ext cx="3900" cy="3600"/>
            </a:xfrm>
            <a:custGeom>
              <a:rect b="b" l="l" r="r" t="t"/>
              <a:pathLst>
                <a:path extrusionOk="0" h="144" w="156">
                  <a:moveTo>
                    <a:pt x="155" y="1"/>
                  </a:moveTo>
                  <a:cubicBezTo>
                    <a:pt x="78" y="1"/>
                    <a:pt x="24" y="48"/>
                    <a:pt x="7" y="104"/>
                  </a:cubicBezTo>
                  <a:lnTo>
                    <a:pt x="7" y="104"/>
                  </a:lnTo>
                  <a:cubicBezTo>
                    <a:pt x="34" y="41"/>
                    <a:pt x="89" y="1"/>
                    <a:pt x="155" y="1"/>
                  </a:cubicBezTo>
                  <a:close/>
                  <a:moveTo>
                    <a:pt x="7" y="104"/>
                  </a:moveTo>
                  <a:lnTo>
                    <a:pt x="7" y="104"/>
                  </a:lnTo>
                  <a:cubicBezTo>
                    <a:pt x="4" y="109"/>
                    <a:pt x="2" y="114"/>
                    <a:pt x="1" y="120"/>
                  </a:cubicBezTo>
                  <a:lnTo>
                    <a:pt x="1" y="144"/>
                  </a:lnTo>
                  <a:cubicBezTo>
                    <a:pt x="1" y="130"/>
                    <a:pt x="3" y="117"/>
                    <a:pt x="7"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2719375" y="2370350"/>
              <a:ext cx="3900" cy="7475"/>
            </a:xfrm>
            <a:custGeom>
              <a:rect b="b" l="l" r="r" t="t"/>
              <a:pathLst>
                <a:path extrusionOk="0" h="299" w="156">
                  <a:moveTo>
                    <a:pt x="155" y="1"/>
                  </a:moveTo>
                  <a:cubicBezTo>
                    <a:pt x="60" y="1"/>
                    <a:pt x="1" y="60"/>
                    <a:pt x="1" y="144"/>
                  </a:cubicBezTo>
                  <a:cubicBezTo>
                    <a:pt x="1" y="60"/>
                    <a:pt x="84" y="1"/>
                    <a:pt x="155" y="1"/>
                  </a:cubicBezTo>
                  <a:close/>
                  <a:moveTo>
                    <a:pt x="1" y="144"/>
                  </a:moveTo>
                  <a:cubicBezTo>
                    <a:pt x="1" y="227"/>
                    <a:pt x="60" y="299"/>
                    <a:pt x="155" y="299"/>
                  </a:cubicBezTo>
                  <a:cubicBezTo>
                    <a:pt x="84" y="299"/>
                    <a:pt x="1" y="239"/>
                    <a:pt x="1"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2769975" y="23447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2744675" y="23447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2719375" y="2348650"/>
              <a:ext cx="3900" cy="3875"/>
            </a:xfrm>
            <a:custGeom>
              <a:rect b="b" l="l" r="r" t="t"/>
              <a:pathLst>
                <a:path extrusionOk="0" h="155" w="156">
                  <a:moveTo>
                    <a:pt x="1" y="0"/>
                  </a:moveTo>
                  <a:cubicBezTo>
                    <a:pt x="1" y="83"/>
                    <a:pt x="60" y="155"/>
                    <a:pt x="155" y="155"/>
                  </a:cubicBezTo>
                  <a:cubicBezTo>
                    <a:pt x="84"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2769975" y="2446275"/>
              <a:ext cx="7475" cy="3575"/>
            </a:xfrm>
            <a:custGeom>
              <a:rect b="b" l="l" r="r" t="t"/>
              <a:pathLst>
                <a:path extrusionOk="0" h="143" w="299">
                  <a:moveTo>
                    <a:pt x="155" y="0"/>
                  </a:moveTo>
                  <a:cubicBezTo>
                    <a:pt x="60" y="0"/>
                    <a:pt x="1" y="60"/>
                    <a:pt x="1" y="143"/>
                  </a:cubicBezTo>
                  <a:cubicBezTo>
                    <a:pt x="1" y="71"/>
                    <a:pt x="60" y="0"/>
                    <a:pt x="155" y="0"/>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2744675" y="2446275"/>
              <a:ext cx="7475" cy="3575"/>
            </a:xfrm>
            <a:custGeom>
              <a:rect b="b" l="l" r="r" t="t"/>
              <a:pathLst>
                <a:path extrusionOk="0" h="143" w="299">
                  <a:moveTo>
                    <a:pt x="155" y="0"/>
                  </a:moveTo>
                  <a:cubicBezTo>
                    <a:pt x="60" y="0"/>
                    <a:pt x="1" y="60"/>
                    <a:pt x="1" y="143"/>
                  </a:cubicBezTo>
                  <a:cubicBezTo>
                    <a:pt x="1" y="71"/>
                    <a:pt x="60" y="0"/>
                    <a:pt x="155" y="0"/>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27699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27446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2732175" y="24334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2757475" y="24334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2732175" y="24081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2757475" y="24081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2719375" y="2446275"/>
              <a:ext cx="3900" cy="3575"/>
            </a:xfrm>
            <a:custGeom>
              <a:rect b="b" l="l" r="r" t="t"/>
              <a:pathLst>
                <a:path extrusionOk="0" h="143" w="156">
                  <a:moveTo>
                    <a:pt x="155" y="0"/>
                  </a:moveTo>
                  <a:cubicBezTo>
                    <a:pt x="78" y="0"/>
                    <a:pt x="24" y="47"/>
                    <a:pt x="7" y="103"/>
                  </a:cubicBezTo>
                  <a:lnTo>
                    <a:pt x="7" y="103"/>
                  </a:lnTo>
                  <a:cubicBezTo>
                    <a:pt x="34" y="40"/>
                    <a:pt x="89" y="0"/>
                    <a:pt x="155" y="0"/>
                  </a:cubicBezTo>
                  <a:close/>
                  <a:moveTo>
                    <a:pt x="7" y="103"/>
                  </a:moveTo>
                  <a:cubicBezTo>
                    <a:pt x="4" y="108"/>
                    <a:pt x="2" y="113"/>
                    <a:pt x="1" y="119"/>
                  </a:cubicBezTo>
                  <a:lnTo>
                    <a:pt x="1" y="143"/>
                  </a:lnTo>
                  <a:cubicBezTo>
                    <a:pt x="1" y="129"/>
                    <a:pt x="3"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2719375" y="2420975"/>
              <a:ext cx="3900" cy="7450"/>
            </a:xfrm>
            <a:custGeom>
              <a:rect b="b" l="l" r="r" t="t"/>
              <a:pathLst>
                <a:path extrusionOk="0" h="298" w="156">
                  <a:moveTo>
                    <a:pt x="155" y="0"/>
                  </a:moveTo>
                  <a:cubicBezTo>
                    <a:pt x="60" y="0"/>
                    <a:pt x="1" y="60"/>
                    <a:pt x="1" y="143"/>
                  </a:cubicBezTo>
                  <a:cubicBezTo>
                    <a:pt x="1" y="60"/>
                    <a:pt x="84" y="0"/>
                    <a:pt x="155" y="0"/>
                  </a:cubicBezTo>
                  <a:close/>
                  <a:moveTo>
                    <a:pt x="1" y="143"/>
                  </a:moveTo>
                  <a:cubicBezTo>
                    <a:pt x="1" y="238"/>
                    <a:pt x="60" y="298"/>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2769975" y="2395650"/>
              <a:ext cx="7475" cy="7475"/>
            </a:xfrm>
            <a:custGeom>
              <a:rect b="b" l="l" r="r" t="t"/>
              <a:pathLst>
                <a:path extrusionOk="0" h="299" w="299">
                  <a:moveTo>
                    <a:pt x="155" y="1"/>
                  </a:moveTo>
                  <a:cubicBezTo>
                    <a:pt x="60" y="1"/>
                    <a:pt x="1" y="72"/>
                    <a:pt x="1" y="144"/>
                  </a:cubicBezTo>
                  <a:cubicBezTo>
                    <a:pt x="1" y="168"/>
                    <a:pt x="1"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2744675" y="2395650"/>
              <a:ext cx="7475" cy="7475"/>
            </a:xfrm>
            <a:custGeom>
              <a:rect b="b" l="l" r="r" t="t"/>
              <a:pathLst>
                <a:path extrusionOk="0" h="299" w="299">
                  <a:moveTo>
                    <a:pt x="155" y="1"/>
                  </a:moveTo>
                  <a:cubicBezTo>
                    <a:pt x="60" y="1"/>
                    <a:pt x="1" y="72"/>
                    <a:pt x="1" y="144"/>
                  </a:cubicBezTo>
                  <a:cubicBezTo>
                    <a:pt x="1" y="168"/>
                    <a:pt x="1"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2719975" y="2400725"/>
              <a:ext cx="3300" cy="2400"/>
            </a:xfrm>
            <a:custGeom>
              <a:rect b="b" l="l" r="r" t="t"/>
              <a:pathLst>
                <a:path extrusionOk="0" h="96" w="132">
                  <a:moveTo>
                    <a:pt x="0" y="0"/>
                  </a:moveTo>
                  <a:lnTo>
                    <a:pt x="0" y="0"/>
                  </a:lnTo>
                  <a:cubicBezTo>
                    <a:pt x="5" y="19"/>
                    <a:pt x="17" y="38"/>
                    <a:pt x="34" y="54"/>
                  </a:cubicBezTo>
                  <a:lnTo>
                    <a:pt x="34" y="54"/>
                  </a:lnTo>
                  <a:cubicBezTo>
                    <a:pt x="20" y="40"/>
                    <a:pt x="9" y="21"/>
                    <a:pt x="0" y="0"/>
                  </a:cubicBezTo>
                  <a:close/>
                  <a:moveTo>
                    <a:pt x="34" y="54"/>
                  </a:moveTo>
                  <a:cubicBezTo>
                    <a:pt x="59" y="81"/>
                    <a:pt x="93" y="96"/>
                    <a:pt x="131" y="96"/>
                  </a:cubicBezTo>
                  <a:cubicBezTo>
                    <a:pt x="95" y="96"/>
                    <a:pt x="59" y="78"/>
                    <a:pt x="34" y="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2769975" y="2496875"/>
              <a:ext cx="7475" cy="3575"/>
            </a:xfrm>
            <a:custGeom>
              <a:rect b="b" l="l" r="r" t="t"/>
              <a:pathLst>
                <a:path extrusionOk="0" h="143" w="299">
                  <a:moveTo>
                    <a:pt x="155" y="0"/>
                  </a:moveTo>
                  <a:cubicBezTo>
                    <a:pt x="60" y="0"/>
                    <a:pt x="1" y="60"/>
                    <a:pt x="1" y="143"/>
                  </a:cubicBezTo>
                  <a:cubicBezTo>
                    <a:pt x="1" y="72"/>
                    <a:pt x="60" y="0"/>
                    <a:pt x="155" y="0"/>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2744675" y="2496875"/>
              <a:ext cx="7475" cy="3575"/>
            </a:xfrm>
            <a:custGeom>
              <a:rect b="b" l="l" r="r" t="t"/>
              <a:pathLst>
                <a:path extrusionOk="0" h="143" w="299">
                  <a:moveTo>
                    <a:pt x="155" y="0"/>
                  </a:moveTo>
                  <a:cubicBezTo>
                    <a:pt x="60" y="0"/>
                    <a:pt x="1" y="60"/>
                    <a:pt x="1" y="143"/>
                  </a:cubicBezTo>
                  <a:cubicBezTo>
                    <a:pt x="1" y="72"/>
                    <a:pt x="60" y="0"/>
                    <a:pt x="155" y="0"/>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2769975" y="24715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2744675" y="24715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2732175" y="24840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2757475" y="24840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2732175" y="24587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2757475" y="2458775"/>
              <a:ext cx="7475" cy="7450"/>
            </a:xfrm>
            <a:custGeom>
              <a:rect b="b" l="l" r="r" t="t"/>
              <a:pathLst>
                <a:path extrusionOk="0" h="298" w="299">
                  <a:moveTo>
                    <a:pt x="143" y="0"/>
                  </a:moveTo>
                  <a:cubicBezTo>
                    <a:pt x="60" y="0"/>
                    <a:pt x="1" y="83"/>
                    <a:pt x="1" y="155"/>
                  </a:cubicBezTo>
                  <a:cubicBezTo>
                    <a:pt x="1"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2719375" y="2496875"/>
              <a:ext cx="3900" cy="3575"/>
            </a:xfrm>
            <a:custGeom>
              <a:rect b="b" l="l" r="r" t="t"/>
              <a:pathLst>
                <a:path extrusionOk="0" h="143" w="156">
                  <a:moveTo>
                    <a:pt x="155" y="0"/>
                  </a:moveTo>
                  <a:cubicBezTo>
                    <a:pt x="78" y="0"/>
                    <a:pt x="24" y="47"/>
                    <a:pt x="7" y="103"/>
                  </a:cubicBezTo>
                  <a:lnTo>
                    <a:pt x="7" y="103"/>
                  </a:lnTo>
                  <a:cubicBezTo>
                    <a:pt x="34" y="41"/>
                    <a:pt x="89" y="0"/>
                    <a:pt x="155" y="0"/>
                  </a:cubicBezTo>
                  <a:close/>
                  <a:moveTo>
                    <a:pt x="7" y="103"/>
                  </a:moveTo>
                  <a:lnTo>
                    <a:pt x="7" y="103"/>
                  </a:lnTo>
                  <a:cubicBezTo>
                    <a:pt x="4" y="108"/>
                    <a:pt x="2" y="114"/>
                    <a:pt x="1" y="119"/>
                  </a:cubicBezTo>
                  <a:lnTo>
                    <a:pt x="1" y="143"/>
                  </a:lnTo>
                  <a:cubicBezTo>
                    <a:pt x="1" y="129"/>
                    <a:pt x="3"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2719375" y="2471575"/>
              <a:ext cx="3900" cy="7450"/>
            </a:xfrm>
            <a:custGeom>
              <a:rect b="b" l="l" r="r" t="t"/>
              <a:pathLst>
                <a:path extrusionOk="0" h="298" w="156">
                  <a:moveTo>
                    <a:pt x="155" y="0"/>
                  </a:moveTo>
                  <a:cubicBezTo>
                    <a:pt x="60" y="0"/>
                    <a:pt x="1" y="60"/>
                    <a:pt x="1" y="143"/>
                  </a:cubicBezTo>
                  <a:cubicBezTo>
                    <a:pt x="1" y="60"/>
                    <a:pt x="84" y="0"/>
                    <a:pt x="155" y="0"/>
                  </a:cubicBezTo>
                  <a:close/>
                  <a:moveTo>
                    <a:pt x="1" y="143"/>
                  </a:moveTo>
                  <a:cubicBezTo>
                    <a:pt x="1" y="238"/>
                    <a:pt x="60" y="298"/>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2769975" y="24462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744675" y="24462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2719375" y="2449850"/>
              <a:ext cx="3900" cy="3875"/>
            </a:xfrm>
            <a:custGeom>
              <a:rect b="b" l="l" r="r" t="t"/>
              <a:pathLst>
                <a:path extrusionOk="0" h="155" w="156">
                  <a:moveTo>
                    <a:pt x="1" y="0"/>
                  </a:moveTo>
                  <a:cubicBezTo>
                    <a:pt x="1" y="95"/>
                    <a:pt x="60" y="155"/>
                    <a:pt x="155" y="155"/>
                  </a:cubicBezTo>
                  <a:cubicBezTo>
                    <a:pt x="84"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2769975" y="25474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2744675" y="25474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2769975" y="25221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2744675" y="25221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2732175" y="25346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2757475" y="25346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2732175" y="25093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2757475" y="25093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2719375" y="2547475"/>
              <a:ext cx="3900" cy="3600"/>
            </a:xfrm>
            <a:custGeom>
              <a:rect b="b" l="l" r="r" t="t"/>
              <a:pathLst>
                <a:path extrusionOk="0" h="144" w="156">
                  <a:moveTo>
                    <a:pt x="155" y="0"/>
                  </a:moveTo>
                  <a:cubicBezTo>
                    <a:pt x="75" y="0"/>
                    <a:pt x="21" y="50"/>
                    <a:pt x="5" y="109"/>
                  </a:cubicBezTo>
                  <a:lnTo>
                    <a:pt x="5" y="109"/>
                  </a:lnTo>
                  <a:cubicBezTo>
                    <a:pt x="31" y="53"/>
                    <a:pt x="88" y="0"/>
                    <a:pt x="155" y="0"/>
                  </a:cubicBezTo>
                  <a:close/>
                  <a:moveTo>
                    <a:pt x="5" y="109"/>
                  </a:moveTo>
                  <a:cubicBezTo>
                    <a:pt x="3" y="112"/>
                    <a:pt x="2" y="116"/>
                    <a:pt x="1" y="119"/>
                  </a:cubicBezTo>
                  <a:lnTo>
                    <a:pt x="1" y="143"/>
                  </a:lnTo>
                  <a:cubicBezTo>
                    <a:pt x="1" y="132"/>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2719375" y="2522175"/>
              <a:ext cx="3900" cy="7450"/>
            </a:xfrm>
            <a:custGeom>
              <a:rect b="b" l="l" r="r" t="t"/>
              <a:pathLst>
                <a:path extrusionOk="0" h="298" w="156">
                  <a:moveTo>
                    <a:pt x="155" y="0"/>
                  </a:moveTo>
                  <a:cubicBezTo>
                    <a:pt x="60" y="0"/>
                    <a:pt x="1" y="72"/>
                    <a:pt x="1" y="143"/>
                  </a:cubicBezTo>
                  <a:cubicBezTo>
                    <a:pt x="1" y="60"/>
                    <a:pt x="84" y="0"/>
                    <a:pt x="155" y="0"/>
                  </a:cubicBezTo>
                  <a:close/>
                  <a:moveTo>
                    <a:pt x="1" y="143"/>
                  </a:moveTo>
                  <a:cubicBezTo>
                    <a:pt x="1" y="238"/>
                    <a:pt x="60" y="298"/>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2769975" y="24968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2744675" y="24968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2719375" y="2500450"/>
              <a:ext cx="3900" cy="3875"/>
            </a:xfrm>
            <a:custGeom>
              <a:rect b="b" l="l" r="r" t="t"/>
              <a:pathLst>
                <a:path extrusionOk="0" h="155" w="156">
                  <a:moveTo>
                    <a:pt x="1" y="0"/>
                  </a:moveTo>
                  <a:cubicBezTo>
                    <a:pt x="1" y="95"/>
                    <a:pt x="60" y="155"/>
                    <a:pt x="155" y="155"/>
                  </a:cubicBezTo>
                  <a:cubicBezTo>
                    <a:pt x="84"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2769975" y="25980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2744675" y="25980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27699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27446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2732175" y="25852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2757475" y="25852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2732175" y="25599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2757475" y="25599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2719375" y="2598075"/>
              <a:ext cx="3900" cy="3600"/>
            </a:xfrm>
            <a:custGeom>
              <a:rect b="b" l="l" r="r" t="t"/>
              <a:pathLst>
                <a:path extrusionOk="0" h="144" w="156">
                  <a:moveTo>
                    <a:pt x="155" y="0"/>
                  </a:moveTo>
                  <a:cubicBezTo>
                    <a:pt x="75" y="0"/>
                    <a:pt x="21" y="50"/>
                    <a:pt x="5" y="109"/>
                  </a:cubicBezTo>
                  <a:lnTo>
                    <a:pt x="5" y="109"/>
                  </a:lnTo>
                  <a:cubicBezTo>
                    <a:pt x="31" y="53"/>
                    <a:pt x="88" y="0"/>
                    <a:pt x="155" y="0"/>
                  </a:cubicBezTo>
                  <a:close/>
                  <a:moveTo>
                    <a:pt x="5" y="109"/>
                  </a:moveTo>
                  <a:cubicBezTo>
                    <a:pt x="3" y="112"/>
                    <a:pt x="2" y="116"/>
                    <a:pt x="1" y="119"/>
                  </a:cubicBezTo>
                  <a:lnTo>
                    <a:pt x="1" y="143"/>
                  </a:lnTo>
                  <a:cubicBezTo>
                    <a:pt x="1" y="132"/>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719375" y="2572775"/>
              <a:ext cx="3900" cy="7500"/>
            </a:xfrm>
            <a:custGeom>
              <a:rect b="b" l="l" r="r" t="t"/>
              <a:pathLst>
                <a:path extrusionOk="0" h="300" w="156">
                  <a:moveTo>
                    <a:pt x="155" y="0"/>
                  </a:moveTo>
                  <a:cubicBezTo>
                    <a:pt x="60" y="0"/>
                    <a:pt x="1" y="72"/>
                    <a:pt x="1" y="143"/>
                  </a:cubicBezTo>
                  <a:cubicBezTo>
                    <a:pt x="1" y="60"/>
                    <a:pt x="84" y="0"/>
                    <a:pt x="155" y="0"/>
                  </a:cubicBezTo>
                  <a:close/>
                  <a:moveTo>
                    <a:pt x="1" y="143"/>
                  </a:moveTo>
                  <a:cubicBezTo>
                    <a:pt x="1" y="231"/>
                    <a:pt x="52" y="299"/>
                    <a:pt x="135" y="299"/>
                  </a:cubicBezTo>
                  <a:cubicBezTo>
                    <a:pt x="142" y="299"/>
                    <a:pt x="148" y="299"/>
                    <a:pt x="155" y="298"/>
                  </a:cubicBezTo>
                  <a:cubicBezTo>
                    <a:pt x="84" y="298"/>
                    <a:pt x="1" y="238"/>
                    <a:pt x="1"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769975" y="2547475"/>
              <a:ext cx="7475" cy="7450"/>
            </a:xfrm>
            <a:custGeom>
              <a:rect b="b" l="l" r="r" t="t"/>
              <a:pathLst>
                <a:path extrusionOk="0" h="298" w="299">
                  <a:moveTo>
                    <a:pt x="155" y="0"/>
                  </a:moveTo>
                  <a:cubicBezTo>
                    <a:pt x="60" y="0"/>
                    <a:pt x="1" y="72"/>
                    <a:pt x="1" y="143"/>
                  </a:cubicBezTo>
                  <a:cubicBezTo>
                    <a:pt x="1" y="167"/>
                    <a:pt x="1"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2744675" y="2547475"/>
              <a:ext cx="7475" cy="7450"/>
            </a:xfrm>
            <a:custGeom>
              <a:rect b="b" l="l" r="r" t="t"/>
              <a:pathLst>
                <a:path extrusionOk="0" h="298" w="299">
                  <a:moveTo>
                    <a:pt x="155" y="0"/>
                  </a:moveTo>
                  <a:cubicBezTo>
                    <a:pt x="60" y="0"/>
                    <a:pt x="1" y="72"/>
                    <a:pt x="1" y="143"/>
                  </a:cubicBezTo>
                  <a:cubicBezTo>
                    <a:pt x="1" y="167"/>
                    <a:pt x="1"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719375" y="2551050"/>
              <a:ext cx="3900" cy="3875"/>
            </a:xfrm>
            <a:custGeom>
              <a:rect b="b" l="l" r="r" t="t"/>
              <a:pathLst>
                <a:path extrusionOk="0" h="155" w="156">
                  <a:moveTo>
                    <a:pt x="1" y="1"/>
                  </a:moveTo>
                  <a:cubicBezTo>
                    <a:pt x="1" y="36"/>
                    <a:pt x="1" y="48"/>
                    <a:pt x="24" y="60"/>
                  </a:cubicBezTo>
                  <a:cubicBezTo>
                    <a:pt x="1" y="48"/>
                    <a:pt x="1" y="24"/>
                    <a:pt x="1" y="1"/>
                  </a:cubicBezTo>
                  <a:close/>
                  <a:moveTo>
                    <a:pt x="24" y="60"/>
                  </a:moveTo>
                  <a:cubicBezTo>
                    <a:pt x="36" y="119"/>
                    <a:pt x="96" y="155"/>
                    <a:pt x="155" y="155"/>
                  </a:cubicBezTo>
                  <a:cubicBezTo>
                    <a:pt x="96" y="155"/>
                    <a:pt x="48" y="119"/>
                    <a:pt x="24"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769975" y="26486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2744675" y="2648675"/>
              <a:ext cx="7475" cy="3600"/>
            </a:xfrm>
            <a:custGeom>
              <a:rect b="b" l="l" r="r" t="t"/>
              <a:pathLst>
                <a:path extrusionOk="0" h="144" w="299">
                  <a:moveTo>
                    <a:pt x="155" y="0"/>
                  </a:moveTo>
                  <a:cubicBezTo>
                    <a:pt x="60" y="0"/>
                    <a:pt x="1" y="72"/>
                    <a:pt x="1" y="143"/>
                  </a:cubicBezTo>
                  <a:cubicBezTo>
                    <a:pt x="1"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2769975" y="26233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2744675" y="26233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2732175" y="26358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2757475" y="26358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2732175" y="26105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2757475" y="26105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2719375" y="2648675"/>
              <a:ext cx="3900" cy="3600"/>
            </a:xfrm>
            <a:custGeom>
              <a:rect b="b" l="l" r="r" t="t"/>
              <a:pathLst>
                <a:path extrusionOk="0" h="144" w="156">
                  <a:moveTo>
                    <a:pt x="155" y="0"/>
                  </a:moveTo>
                  <a:cubicBezTo>
                    <a:pt x="75" y="0"/>
                    <a:pt x="21" y="51"/>
                    <a:pt x="5" y="109"/>
                  </a:cubicBezTo>
                  <a:lnTo>
                    <a:pt x="5" y="109"/>
                  </a:lnTo>
                  <a:cubicBezTo>
                    <a:pt x="31" y="53"/>
                    <a:pt x="88" y="0"/>
                    <a:pt x="155" y="0"/>
                  </a:cubicBezTo>
                  <a:close/>
                  <a:moveTo>
                    <a:pt x="5" y="109"/>
                  </a:moveTo>
                  <a:cubicBezTo>
                    <a:pt x="3" y="112"/>
                    <a:pt x="2" y="116"/>
                    <a:pt x="1" y="119"/>
                  </a:cubicBezTo>
                  <a:lnTo>
                    <a:pt x="1" y="143"/>
                  </a:lnTo>
                  <a:cubicBezTo>
                    <a:pt x="1" y="132"/>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2719375" y="2623625"/>
              <a:ext cx="3900" cy="7500"/>
            </a:xfrm>
            <a:custGeom>
              <a:rect b="b" l="l" r="r" t="t"/>
              <a:pathLst>
                <a:path extrusionOk="0" h="300" w="156">
                  <a:moveTo>
                    <a:pt x="135" y="1"/>
                  </a:moveTo>
                  <a:cubicBezTo>
                    <a:pt x="52" y="1"/>
                    <a:pt x="1" y="69"/>
                    <a:pt x="1" y="157"/>
                  </a:cubicBezTo>
                  <a:cubicBezTo>
                    <a:pt x="1" y="62"/>
                    <a:pt x="84" y="2"/>
                    <a:pt x="155" y="2"/>
                  </a:cubicBezTo>
                  <a:cubicBezTo>
                    <a:pt x="148" y="1"/>
                    <a:pt x="142" y="1"/>
                    <a:pt x="135" y="1"/>
                  </a:cubicBezTo>
                  <a:close/>
                  <a:moveTo>
                    <a:pt x="1" y="157"/>
                  </a:moveTo>
                  <a:cubicBezTo>
                    <a:pt x="1" y="229"/>
                    <a:pt x="60" y="300"/>
                    <a:pt x="155" y="300"/>
                  </a:cubicBezTo>
                  <a:cubicBezTo>
                    <a:pt x="84" y="300"/>
                    <a:pt x="1" y="240"/>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2769975" y="25980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2744675" y="25980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719375" y="2601650"/>
              <a:ext cx="3900" cy="3925"/>
            </a:xfrm>
            <a:custGeom>
              <a:rect b="b" l="l" r="r" t="t"/>
              <a:pathLst>
                <a:path extrusionOk="0" h="157" w="156">
                  <a:moveTo>
                    <a:pt x="1" y="0"/>
                  </a:moveTo>
                  <a:cubicBezTo>
                    <a:pt x="1" y="88"/>
                    <a:pt x="52" y="156"/>
                    <a:pt x="135" y="156"/>
                  </a:cubicBezTo>
                  <a:cubicBezTo>
                    <a:pt x="142" y="156"/>
                    <a:pt x="148" y="156"/>
                    <a:pt x="155" y="155"/>
                  </a:cubicBezTo>
                  <a:cubicBezTo>
                    <a:pt x="84" y="155"/>
                    <a:pt x="1"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769975" y="2699575"/>
              <a:ext cx="7475" cy="3900"/>
            </a:xfrm>
            <a:custGeom>
              <a:rect b="b" l="l" r="r" t="t"/>
              <a:pathLst>
                <a:path extrusionOk="0" h="156" w="299">
                  <a:moveTo>
                    <a:pt x="155" y="0"/>
                  </a:moveTo>
                  <a:cubicBezTo>
                    <a:pt x="60" y="0"/>
                    <a:pt x="1" y="60"/>
                    <a:pt x="1" y="155"/>
                  </a:cubicBezTo>
                  <a:cubicBezTo>
                    <a:pt x="1" y="72"/>
                    <a:pt x="60" y="0"/>
                    <a:pt x="155" y="0"/>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744675" y="2699575"/>
              <a:ext cx="7475" cy="3900"/>
            </a:xfrm>
            <a:custGeom>
              <a:rect b="b" l="l" r="r" t="t"/>
              <a:pathLst>
                <a:path extrusionOk="0" h="156" w="299">
                  <a:moveTo>
                    <a:pt x="155" y="0"/>
                  </a:moveTo>
                  <a:cubicBezTo>
                    <a:pt x="60" y="0"/>
                    <a:pt x="1" y="60"/>
                    <a:pt x="1" y="155"/>
                  </a:cubicBezTo>
                  <a:cubicBezTo>
                    <a:pt x="1" y="72"/>
                    <a:pt x="60" y="0"/>
                    <a:pt x="155" y="0"/>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769975" y="26739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744675" y="26739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732175" y="2686475"/>
              <a:ext cx="7475" cy="7475"/>
            </a:xfrm>
            <a:custGeom>
              <a:rect b="b" l="l" r="r" t="t"/>
              <a:pathLst>
                <a:path extrusionOk="0" h="299" w="299">
                  <a:moveTo>
                    <a:pt x="143" y="0"/>
                  </a:moveTo>
                  <a:cubicBezTo>
                    <a:pt x="60" y="0"/>
                    <a:pt x="0" y="84"/>
                    <a:pt x="0" y="155"/>
                  </a:cubicBezTo>
                  <a:cubicBezTo>
                    <a:pt x="0"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2757475" y="2686475"/>
              <a:ext cx="7475" cy="7475"/>
            </a:xfrm>
            <a:custGeom>
              <a:rect b="b" l="l" r="r" t="t"/>
              <a:pathLst>
                <a:path extrusionOk="0" h="299" w="299">
                  <a:moveTo>
                    <a:pt x="143" y="0"/>
                  </a:moveTo>
                  <a:cubicBezTo>
                    <a:pt x="60" y="0"/>
                    <a:pt x="1" y="84"/>
                    <a:pt x="1" y="155"/>
                  </a:cubicBezTo>
                  <a:cubicBezTo>
                    <a:pt x="1"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2732175" y="26611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757475" y="2661175"/>
              <a:ext cx="7475" cy="7450"/>
            </a:xfrm>
            <a:custGeom>
              <a:rect b="b" l="l" r="r" t="t"/>
              <a:pathLst>
                <a:path extrusionOk="0" h="298" w="299">
                  <a:moveTo>
                    <a:pt x="143" y="0"/>
                  </a:moveTo>
                  <a:cubicBezTo>
                    <a:pt x="60" y="0"/>
                    <a:pt x="1" y="84"/>
                    <a:pt x="1" y="155"/>
                  </a:cubicBezTo>
                  <a:cubicBezTo>
                    <a:pt x="1"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719375" y="2699575"/>
              <a:ext cx="3900" cy="3900"/>
            </a:xfrm>
            <a:custGeom>
              <a:rect b="b" l="l" r="r" t="t"/>
              <a:pathLst>
                <a:path extrusionOk="0" h="156" w="156">
                  <a:moveTo>
                    <a:pt x="155" y="0"/>
                  </a:moveTo>
                  <a:cubicBezTo>
                    <a:pt x="90" y="0"/>
                    <a:pt x="41" y="34"/>
                    <a:pt x="17" y="83"/>
                  </a:cubicBezTo>
                  <a:lnTo>
                    <a:pt x="17" y="83"/>
                  </a:lnTo>
                  <a:cubicBezTo>
                    <a:pt x="46" y="32"/>
                    <a:pt x="97" y="0"/>
                    <a:pt x="155" y="0"/>
                  </a:cubicBezTo>
                  <a:close/>
                  <a:moveTo>
                    <a:pt x="17" y="83"/>
                  </a:moveTo>
                  <a:cubicBezTo>
                    <a:pt x="10" y="94"/>
                    <a:pt x="5" y="106"/>
                    <a:pt x="1" y="119"/>
                  </a:cubicBezTo>
                  <a:lnTo>
                    <a:pt x="1" y="155"/>
                  </a:lnTo>
                  <a:cubicBezTo>
                    <a:pt x="1" y="129"/>
                    <a:pt x="6" y="105"/>
                    <a:pt x="17" y="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719375" y="2674225"/>
              <a:ext cx="3900" cy="7500"/>
            </a:xfrm>
            <a:custGeom>
              <a:rect b="b" l="l" r="r" t="t"/>
              <a:pathLst>
                <a:path extrusionOk="0" h="300" w="156">
                  <a:moveTo>
                    <a:pt x="135" y="1"/>
                  </a:moveTo>
                  <a:cubicBezTo>
                    <a:pt x="52" y="1"/>
                    <a:pt x="1" y="69"/>
                    <a:pt x="1" y="157"/>
                  </a:cubicBezTo>
                  <a:cubicBezTo>
                    <a:pt x="1" y="62"/>
                    <a:pt x="84" y="2"/>
                    <a:pt x="155" y="2"/>
                  </a:cubicBezTo>
                  <a:cubicBezTo>
                    <a:pt x="148" y="1"/>
                    <a:pt x="142" y="1"/>
                    <a:pt x="135" y="1"/>
                  </a:cubicBezTo>
                  <a:close/>
                  <a:moveTo>
                    <a:pt x="1" y="157"/>
                  </a:moveTo>
                  <a:cubicBezTo>
                    <a:pt x="1" y="229"/>
                    <a:pt x="60" y="300"/>
                    <a:pt x="155" y="300"/>
                  </a:cubicBezTo>
                  <a:cubicBezTo>
                    <a:pt x="84" y="300"/>
                    <a:pt x="1" y="240"/>
                    <a:pt x="1"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769975" y="26486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744675" y="26486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719375" y="2652850"/>
              <a:ext cx="3900" cy="3575"/>
            </a:xfrm>
            <a:custGeom>
              <a:rect b="b" l="l" r="r" t="t"/>
              <a:pathLst>
                <a:path extrusionOk="0" h="143" w="156">
                  <a:moveTo>
                    <a:pt x="1" y="0"/>
                  </a:moveTo>
                  <a:cubicBezTo>
                    <a:pt x="1" y="72"/>
                    <a:pt x="60" y="143"/>
                    <a:pt x="155" y="143"/>
                  </a:cubicBezTo>
                  <a:cubicBezTo>
                    <a:pt x="84" y="143"/>
                    <a:pt x="1" y="8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7699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27446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2758075" y="2737675"/>
              <a:ext cx="5975" cy="2100"/>
            </a:xfrm>
            <a:custGeom>
              <a:rect b="b" l="l" r="r" t="t"/>
              <a:pathLst>
                <a:path extrusionOk="0" h="84" w="239">
                  <a:moveTo>
                    <a:pt x="119" y="0"/>
                  </a:moveTo>
                  <a:cubicBezTo>
                    <a:pt x="84" y="0"/>
                    <a:pt x="36" y="12"/>
                    <a:pt x="0" y="60"/>
                  </a:cubicBezTo>
                  <a:cubicBezTo>
                    <a:pt x="84" y="72"/>
                    <a:pt x="167" y="72"/>
                    <a:pt x="238" y="84"/>
                  </a:cubicBezTo>
                  <a:cubicBezTo>
                    <a:pt x="227" y="24"/>
                    <a:pt x="179"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2732175" y="2712375"/>
              <a:ext cx="7475" cy="7450"/>
            </a:xfrm>
            <a:custGeom>
              <a:rect b="b" l="l" r="r" t="t"/>
              <a:pathLst>
                <a:path extrusionOk="0" h="298" w="299">
                  <a:moveTo>
                    <a:pt x="143" y="0"/>
                  </a:moveTo>
                  <a:cubicBezTo>
                    <a:pt x="60" y="0"/>
                    <a:pt x="0" y="72"/>
                    <a:pt x="0" y="143"/>
                  </a:cubicBezTo>
                  <a:cubicBezTo>
                    <a:pt x="0"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2757475" y="2712375"/>
              <a:ext cx="7475" cy="7450"/>
            </a:xfrm>
            <a:custGeom>
              <a:rect b="b" l="l" r="r" t="t"/>
              <a:pathLst>
                <a:path extrusionOk="0" h="298" w="299">
                  <a:moveTo>
                    <a:pt x="143" y="0"/>
                  </a:moveTo>
                  <a:cubicBezTo>
                    <a:pt x="60" y="0"/>
                    <a:pt x="1" y="72"/>
                    <a:pt x="1" y="143"/>
                  </a:cubicBezTo>
                  <a:cubicBezTo>
                    <a:pt x="1"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719375" y="2724875"/>
              <a:ext cx="3900" cy="7450"/>
            </a:xfrm>
            <a:custGeom>
              <a:rect b="b" l="l" r="r" t="t"/>
              <a:pathLst>
                <a:path extrusionOk="0" h="298" w="156">
                  <a:moveTo>
                    <a:pt x="155" y="0"/>
                  </a:moveTo>
                  <a:cubicBezTo>
                    <a:pt x="60" y="0"/>
                    <a:pt x="1" y="60"/>
                    <a:pt x="1" y="155"/>
                  </a:cubicBezTo>
                  <a:cubicBezTo>
                    <a:pt x="1" y="60"/>
                    <a:pt x="84" y="0"/>
                    <a:pt x="155" y="0"/>
                  </a:cubicBezTo>
                  <a:close/>
                  <a:moveTo>
                    <a:pt x="1" y="155"/>
                  </a:moveTo>
                  <a:cubicBezTo>
                    <a:pt x="1" y="227"/>
                    <a:pt x="60" y="298"/>
                    <a:pt x="155" y="298"/>
                  </a:cubicBezTo>
                  <a:cubicBezTo>
                    <a:pt x="84" y="298"/>
                    <a:pt x="1" y="239"/>
                    <a:pt x="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769975" y="2699575"/>
              <a:ext cx="7475" cy="7450"/>
            </a:xfrm>
            <a:custGeom>
              <a:rect b="b" l="l" r="r" t="t"/>
              <a:pathLst>
                <a:path extrusionOk="0" h="298" w="299">
                  <a:moveTo>
                    <a:pt x="155" y="0"/>
                  </a:moveTo>
                  <a:cubicBezTo>
                    <a:pt x="60" y="0"/>
                    <a:pt x="1" y="72"/>
                    <a:pt x="1" y="155"/>
                  </a:cubicBezTo>
                  <a:cubicBezTo>
                    <a:pt x="1" y="167"/>
                    <a:pt x="1"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744675" y="2699575"/>
              <a:ext cx="7475" cy="7450"/>
            </a:xfrm>
            <a:custGeom>
              <a:rect b="b" l="l" r="r" t="t"/>
              <a:pathLst>
                <a:path extrusionOk="0" h="298" w="299">
                  <a:moveTo>
                    <a:pt x="155" y="0"/>
                  </a:moveTo>
                  <a:cubicBezTo>
                    <a:pt x="60" y="0"/>
                    <a:pt x="1" y="72"/>
                    <a:pt x="1" y="155"/>
                  </a:cubicBezTo>
                  <a:cubicBezTo>
                    <a:pt x="1" y="167"/>
                    <a:pt x="1"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719375" y="2703450"/>
              <a:ext cx="3900" cy="3575"/>
            </a:xfrm>
            <a:custGeom>
              <a:rect b="b" l="l" r="r" t="t"/>
              <a:pathLst>
                <a:path extrusionOk="0" h="143" w="156">
                  <a:moveTo>
                    <a:pt x="1" y="1"/>
                  </a:moveTo>
                  <a:cubicBezTo>
                    <a:pt x="1" y="13"/>
                    <a:pt x="1" y="36"/>
                    <a:pt x="24" y="60"/>
                  </a:cubicBezTo>
                  <a:cubicBezTo>
                    <a:pt x="1" y="25"/>
                    <a:pt x="1" y="12"/>
                    <a:pt x="1" y="1"/>
                  </a:cubicBezTo>
                  <a:close/>
                  <a:moveTo>
                    <a:pt x="24" y="60"/>
                  </a:moveTo>
                  <a:cubicBezTo>
                    <a:pt x="28" y="72"/>
                    <a:pt x="38" y="85"/>
                    <a:pt x="51" y="98"/>
                  </a:cubicBezTo>
                  <a:lnTo>
                    <a:pt x="51" y="98"/>
                  </a:lnTo>
                  <a:cubicBezTo>
                    <a:pt x="40" y="86"/>
                    <a:pt x="31" y="74"/>
                    <a:pt x="24" y="60"/>
                  </a:cubicBezTo>
                  <a:close/>
                  <a:moveTo>
                    <a:pt x="51" y="98"/>
                  </a:moveTo>
                  <a:lnTo>
                    <a:pt x="51" y="98"/>
                  </a:lnTo>
                  <a:cubicBezTo>
                    <a:pt x="77" y="125"/>
                    <a:pt x="113" y="143"/>
                    <a:pt x="155" y="143"/>
                  </a:cubicBezTo>
                  <a:cubicBezTo>
                    <a:pt x="116" y="143"/>
                    <a:pt x="77" y="122"/>
                    <a:pt x="51" y="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719375" y="2192950"/>
              <a:ext cx="3900" cy="3600"/>
            </a:xfrm>
            <a:custGeom>
              <a:rect b="b" l="l" r="r" t="t"/>
              <a:pathLst>
                <a:path extrusionOk="0" h="144" w="156">
                  <a:moveTo>
                    <a:pt x="155" y="1"/>
                  </a:moveTo>
                  <a:lnTo>
                    <a:pt x="155" y="1"/>
                  </a:lnTo>
                  <a:cubicBezTo>
                    <a:pt x="84" y="1"/>
                    <a:pt x="24" y="37"/>
                    <a:pt x="1" y="120"/>
                  </a:cubicBezTo>
                  <a:lnTo>
                    <a:pt x="1" y="144"/>
                  </a:lnTo>
                  <a:cubicBezTo>
                    <a:pt x="1" y="72"/>
                    <a:pt x="6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694075" y="2192950"/>
              <a:ext cx="7475" cy="3600"/>
            </a:xfrm>
            <a:custGeom>
              <a:rect b="b" l="l" r="r" t="t"/>
              <a:pathLst>
                <a:path extrusionOk="0" h="144" w="299">
                  <a:moveTo>
                    <a:pt x="155" y="1"/>
                  </a:moveTo>
                  <a:cubicBezTo>
                    <a:pt x="60" y="1"/>
                    <a:pt x="0" y="72"/>
                    <a:pt x="0" y="144"/>
                  </a:cubicBezTo>
                  <a:cubicBezTo>
                    <a:pt x="0"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719375" y="2167650"/>
              <a:ext cx="7475" cy="7475"/>
            </a:xfrm>
            <a:custGeom>
              <a:rect b="b" l="l" r="r" t="t"/>
              <a:pathLst>
                <a:path extrusionOk="0" h="299" w="299">
                  <a:moveTo>
                    <a:pt x="155" y="1"/>
                  </a:moveTo>
                  <a:cubicBezTo>
                    <a:pt x="60" y="1"/>
                    <a:pt x="1" y="72"/>
                    <a:pt x="1" y="144"/>
                  </a:cubicBezTo>
                  <a:cubicBezTo>
                    <a:pt x="1"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2694075" y="2167650"/>
              <a:ext cx="7475" cy="7475"/>
            </a:xfrm>
            <a:custGeom>
              <a:rect b="b" l="l" r="r" t="t"/>
              <a:pathLst>
                <a:path extrusionOk="0" h="299" w="299">
                  <a:moveTo>
                    <a:pt x="155" y="1"/>
                  </a:moveTo>
                  <a:cubicBezTo>
                    <a:pt x="120" y="13"/>
                    <a:pt x="84" y="25"/>
                    <a:pt x="48" y="25"/>
                  </a:cubicBezTo>
                  <a:cubicBezTo>
                    <a:pt x="24" y="60"/>
                    <a:pt x="0" y="96"/>
                    <a:pt x="0" y="144"/>
                  </a:cubicBezTo>
                  <a:cubicBezTo>
                    <a:pt x="0" y="239"/>
                    <a:pt x="84" y="298"/>
                    <a:pt x="155" y="298"/>
                  </a:cubicBezTo>
                  <a:cubicBezTo>
                    <a:pt x="239" y="298"/>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2681575" y="21801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706875" y="21801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719375" y="2243550"/>
              <a:ext cx="3900" cy="3600"/>
            </a:xfrm>
            <a:custGeom>
              <a:rect b="b" l="l" r="r" t="t"/>
              <a:pathLst>
                <a:path extrusionOk="0" h="144" w="156">
                  <a:moveTo>
                    <a:pt x="155" y="1"/>
                  </a:moveTo>
                  <a:cubicBezTo>
                    <a:pt x="84" y="1"/>
                    <a:pt x="24" y="37"/>
                    <a:pt x="1" y="120"/>
                  </a:cubicBezTo>
                  <a:lnTo>
                    <a:pt x="1" y="144"/>
                  </a:lnTo>
                  <a:cubicBezTo>
                    <a:pt x="1" y="72"/>
                    <a:pt x="6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694075" y="2243550"/>
              <a:ext cx="7475" cy="3600"/>
            </a:xfrm>
            <a:custGeom>
              <a:rect b="b" l="l" r="r" t="t"/>
              <a:pathLst>
                <a:path extrusionOk="0" h="144" w="299">
                  <a:moveTo>
                    <a:pt x="155" y="1"/>
                  </a:moveTo>
                  <a:cubicBezTo>
                    <a:pt x="60" y="1"/>
                    <a:pt x="0" y="72"/>
                    <a:pt x="0" y="144"/>
                  </a:cubicBezTo>
                  <a:cubicBezTo>
                    <a:pt x="0"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719375" y="22182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2694075" y="22182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2681575" y="22307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2706875" y="22307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2681575" y="22054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2706875" y="22054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2719375" y="21929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2694075" y="21929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2719375" y="2294150"/>
              <a:ext cx="3900" cy="3600"/>
            </a:xfrm>
            <a:custGeom>
              <a:rect b="b" l="l" r="r" t="t"/>
              <a:pathLst>
                <a:path extrusionOk="0" h="144" w="156">
                  <a:moveTo>
                    <a:pt x="155" y="1"/>
                  </a:moveTo>
                  <a:lnTo>
                    <a:pt x="155" y="1"/>
                  </a:lnTo>
                  <a:cubicBezTo>
                    <a:pt x="84" y="1"/>
                    <a:pt x="24" y="37"/>
                    <a:pt x="1" y="120"/>
                  </a:cubicBezTo>
                  <a:lnTo>
                    <a:pt x="1" y="144"/>
                  </a:lnTo>
                  <a:cubicBezTo>
                    <a:pt x="1" y="72"/>
                    <a:pt x="6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2694075" y="2294150"/>
              <a:ext cx="7475" cy="3600"/>
            </a:xfrm>
            <a:custGeom>
              <a:rect b="b" l="l" r="r" t="t"/>
              <a:pathLst>
                <a:path extrusionOk="0" h="144" w="299">
                  <a:moveTo>
                    <a:pt x="155" y="1"/>
                  </a:moveTo>
                  <a:cubicBezTo>
                    <a:pt x="60" y="1"/>
                    <a:pt x="0" y="72"/>
                    <a:pt x="0" y="144"/>
                  </a:cubicBezTo>
                  <a:cubicBezTo>
                    <a:pt x="0" y="72"/>
                    <a:pt x="60" y="1"/>
                    <a:pt x="155" y="1"/>
                  </a:cubicBezTo>
                  <a:cubicBezTo>
                    <a:pt x="239" y="1"/>
                    <a:pt x="298" y="72"/>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2719375" y="2268850"/>
              <a:ext cx="7475" cy="7475"/>
            </a:xfrm>
            <a:custGeom>
              <a:rect b="b" l="l" r="r" t="t"/>
              <a:pathLst>
                <a:path extrusionOk="0" h="299" w="299">
                  <a:moveTo>
                    <a:pt x="155" y="1"/>
                  </a:moveTo>
                  <a:cubicBezTo>
                    <a:pt x="60" y="1"/>
                    <a:pt x="1" y="72"/>
                    <a:pt x="1" y="144"/>
                  </a:cubicBezTo>
                  <a:cubicBezTo>
                    <a:pt x="1"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2694075" y="2268850"/>
              <a:ext cx="7475" cy="7475"/>
            </a:xfrm>
            <a:custGeom>
              <a:rect b="b" l="l" r="r" t="t"/>
              <a:pathLst>
                <a:path extrusionOk="0" h="299" w="299">
                  <a:moveTo>
                    <a:pt x="155" y="1"/>
                  </a:moveTo>
                  <a:cubicBezTo>
                    <a:pt x="60" y="1"/>
                    <a:pt x="0" y="72"/>
                    <a:pt x="0" y="144"/>
                  </a:cubicBezTo>
                  <a:cubicBezTo>
                    <a:pt x="0" y="215"/>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2681575" y="22813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2706875" y="22813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2681575" y="22560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706875" y="22560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719375" y="2243550"/>
              <a:ext cx="7475" cy="7475"/>
            </a:xfrm>
            <a:custGeom>
              <a:rect b="b" l="l" r="r" t="t"/>
              <a:pathLst>
                <a:path extrusionOk="0" h="299" w="299">
                  <a:moveTo>
                    <a:pt x="155" y="1"/>
                  </a:moveTo>
                  <a:cubicBezTo>
                    <a:pt x="60" y="1"/>
                    <a:pt x="1" y="72"/>
                    <a:pt x="1" y="144"/>
                  </a:cubicBezTo>
                  <a:cubicBezTo>
                    <a:pt x="1" y="156"/>
                    <a:pt x="1"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694075" y="2243550"/>
              <a:ext cx="7475" cy="7475"/>
            </a:xfrm>
            <a:custGeom>
              <a:rect b="b" l="l" r="r" t="t"/>
              <a:pathLst>
                <a:path extrusionOk="0" h="299" w="299">
                  <a:moveTo>
                    <a:pt x="155" y="1"/>
                  </a:moveTo>
                  <a:cubicBezTo>
                    <a:pt x="60" y="1"/>
                    <a:pt x="0" y="72"/>
                    <a:pt x="0" y="144"/>
                  </a:cubicBezTo>
                  <a:cubicBezTo>
                    <a:pt x="0" y="156"/>
                    <a:pt x="0" y="191"/>
                    <a:pt x="24" y="203"/>
                  </a:cubicBezTo>
                  <a:cubicBezTo>
                    <a:pt x="48" y="263"/>
                    <a:pt x="96" y="299"/>
                    <a:pt x="155" y="299"/>
                  </a:cubicBezTo>
                  <a:cubicBezTo>
                    <a:pt x="215" y="299"/>
                    <a:pt x="274" y="251"/>
                    <a:pt x="286" y="203"/>
                  </a:cubicBezTo>
                  <a:cubicBezTo>
                    <a:pt x="298" y="191"/>
                    <a:pt x="298" y="156"/>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719375" y="2344775"/>
              <a:ext cx="3900" cy="3575"/>
            </a:xfrm>
            <a:custGeom>
              <a:rect b="b" l="l" r="r" t="t"/>
              <a:pathLst>
                <a:path extrusionOk="0" h="143" w="156">
                  <a:moveTo>
                    <a:pt x="155" y="0"/>
                  </a:moveTo>
                  <a:lnTo>
                    <a:pt x="155" y="0"/>
                  </a:lnTo>
                  <a:cubicBezTo>
                    <a:pt x="84" y="0"/>
                    <a:pt x="24" y="36"/>
                    <a:pt x="1" y="119"/>
                  </a:cubicBezTo>
                  <a:lnTo>
                    <a:pt x="1" y="143"/>
                  </a:lnTo>
                  <a:cubicBezTo>
                    <a:pt x="1" y="71"/>
                    <a:pt x="6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694075" y="2344775"/>
              <a:ext cx="7475" cy="3575"/>
            </a:xfrm>
            <a:custGeom>
              <a:rect b="b" l="l" r="r" t="t"/>
              <a:pathLst>
                <a:path extrusionOk="0" h="143" w="299">
                  <a:moveTo>
                    <a:pt x="155" y="0"/>
                  </a:moveTo>
                  <a:cubicBezTo>
                    <a:pt x="60" y="0"/>
                    <a:pt x="0" y="71"/>
                    <a:pt x="0" y="143"/>
                  </a:cubicBezTo>
                  <a:cubicBezTo>
                    <a:pt x="0" y="71"/>
                    <a:pt x="60" y="0"/>
                    <a:pt x="155" y="0"/>
                  </a:cubicBezTo>
                  <a:cubicBezTo>
                    <a:pt x="239" y="0"/>
                    <a:pt x="298" y="71"/>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719375" y="23194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694075" y="23194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2681575" y="2331975"/>
              <a:ext cx="7475" cy="7450"/>
            </a:xfrm>
            <a:custGeom>
              <a:rect b="b" l="l" r="r" t="t"/>
              <a:pathLst>
                <a:path extrusionOk="0" h="298" w="299">
                  <a:moveTo>
                    <a:pt x="143" y="0"/>
                  </a:moveTo>
                  <a:cubicBezTo>
                    <a:pt x="60" y="0"/>
                    <a:pt x="0" y="72"/>
                    <a:pt x="0" y="155"/>
                  </a:cubicBezTo>
                  <a:cubicBezTo>
                    <a:pt x="0"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2706875" y="2331975"/>
              <a:ext cx="7475" cy="7450"/>
            </a:xfrm>
            <a:custGeom>
              <a:rect b="b" l="l" r="r" t="t"/>
              <a:pathLst>
                <a:path extrusionOk="0" h="298" w="299">
                  <a:moveTo>
                    <a:pt x="143" y="0"/>
                  </a:moveTo>
                  <a:cubicBezTo>
                    <a:pt x="60" y="0"/>
                    <a:pt x="0" y="72"/>
                    <a:pt x="0" y="155"/>
                  </a:cubicBezTo>
                  <a:cubicBezTo>
                    <a:pt x="0" y="238"/>
                    <a:pt x="72" y="298"/>
                    <a:pt x="143" y="298"/>
                  </a:cubicBezTo>
                  <a:cubicBezTo>
                    <a:pt x="239" y="298"/>
                    <a:pt x="298" y="226"/>
                    <a:pt x="298" y="155"/>
                  </a:cubicBezTo>
                  <a:cubicBezTo>
                    <a:pt x="298" y="72"/>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2681575" y="23066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
            <p:cNvSpPr/>
            <p:nvPr/>
          </p:nvSpPr>
          <p:spPr>
            <a:xfrm>
              <a:off x="2706875" y="23066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2719375" y="22941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2694075" y="22941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2719375" y="2395650"/>
              <a:ext cx="7475" cy="3600"/>
            </a:xfrm>
            <a:custGeom>
              <a:rect b="b" l="l" r="r" t="t"/>
              <a:pathLst>
                <a:path extrusionOk="0" h="144" w="299">
                  <a:moveTo>
                    <a:pt x="155" y="1"/>
                  </a:moveTo>
                  <a:cubicBezTo>
                    <a:pt x="73" y="1"/>
                    <a:pt x="18" y="45"/>
                    <a:pt x="4" y="111"/>
                  </a:cubicBezTo>
                  <a:lnTo>
                    <a:pt x="4" y="111"/>
                  </a:lnTo>
                  <a:cubicBezTo>
                    <a:pt x="30" y="45"/>
                    <a:pt x="87" y="1"/>
                    <a:pt x="155" y="1"/>
                  </a:cubicBezTo>
                  <a:close/>
                  <a:moveTo>
                    <a:pt x="4" y="111"/>
                  </a:moveTo>
                  <a:lnTo>
                    <a:pt x="4" y="111"/>
                  </a:lnTo>
                  <a:cubicBezTo>
                    <a:pt x="3" y="114"/>
                    <a:pt x="2" y="117"/>
                    <a:pt x="1" y="120"/>
                  </a:cubicBezTo>
                  <a:lnTo>
                    <a:pt x="1" y="144"/>
                  </a:lnTo>
                  <a:cubicBezTo>
                    <a:pt x="1" y="132"/>
                    <a:pt x="2" y="121"/>
                    <a:pt x="4" y="111"/>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2694075" y="2395650"/>
              <a:ext cx="7475" cy="3600"/>
            </a:xfrm>
            <a:custGeom>
              <a:rect b="b" l="l" r="r" t="t"/>
              <a:pathLst>
                <a:path extrusionOk="0" h="144" w="299">
                  <a:moveTo>
                    <a:pt x="155" y="1"/>
                  </a:moveTo>
                  <a:cubicBezTo>
                    <a:pt x="60" y="1"/>
                    <a:pt x="0" y="61"/>
                    <a:pt x="0" y="144"/>
                  </a:cubicBezTo>
                  <a:cubicBezTo>
                    <a:pt x="0" y="72"/>
                    <a:pt x="60" y="1"/>
                    <a:pt x="155" y="1"/>
                  </a:cubicBezTo>
                  <a:close/>
                  <a:moveTo>
                    <a:pt x="155" y="1"/>
                  </a:moveTo>
                  <a:cubicBezTo>
                    <a:pt x="239" y="1"/>
                    <a:pt x="298" y="72"/>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2719375" y="2370350"/>
              <a:ext cx="7475" cy="7475"/>
            </a:xfrm>
            <a:custGeom>
              <a:rect b="b" l="l" r="r" t="t"/>
              <a:pathLst>
                <a:path extrusionOk="0" h="299" w="299">
                  <a:moveTo>
                    <a:pt x="155" y="1"/>
                  </a:moveTo>
                  <a:cubicBezTo>
                    <a:pt x="60" y="1"/>
                    <a:pt x="1" y="72"/>
                    <a:pt x="1" y="144"/>
                  </a:cubicBezTo>
                  <a:cubicBezTo>
                    <a:pt x="1"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2694075" y="23703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2681575" y="23828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2706875" y="23828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2681575" y="2357550"/>
              <a:ext cx="7475" cy="7475"/>
            </a:xfrm>
            <a:custGeom>
              <a:rect b="b" l="l" r="r" t="t"/>
              <a:pathLst>
                <a:path extrusionOk="0" h="299" w="299">
                  <a:moveTo>
                    <a:pt x="143" y="1"/>
                  </a:moveTo>
                  <a:cubicBezTo>
                    <a:pt x="60" y="1"/>
                    <a:pt x="0" y="84"/>
                    <a:pt x="0" y="156"/>
                  </a:cubicBezTo>
                  <a:cubicBezTo>
                    <a:pt x="0"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
            <p:cNvSpPr/>
            <p:nvPr/>
          </p:nvSpPr>
          <p:spPr>
            <a:xfrm>
              <a:off x="2706875" y="2357550"/>
              <a:ext cx="7475" cy="7475"/>
            </a:xfrm>
            <a:custGeom>
              <a:rect b="b" l="l" r="r" t="t"/>
              <a:pathLst>
                <a:path extrusionOk="0" h="299" w="299">
                  <a:moveTo>
                    <a:pt x="143" y="1"/>
                  </a:moveTo>
                  <a:cubicBezTo>
                    <a:pt x="60" y="1"/>
                    <a:pt x="0" y="84"/>
                    <a:pt x="0" y="156"/>
                  </a:cubicBezTo>
                  <a:cubicBezTo>
                    <a:pt x="0" y="239"/>
                    <a:pt x="72" y="299"/>
                    <a:pt x="143" y="299"/>
                  </a:cubicBezTo>
                  <a:cubicBezTo>
                    <a:pt x="239" y="299"/>
                    <a:pt x="298" y="227"/>
                    <a:pt x="298" y="156"/>
                  </a:cubicBezTo>
                  <a:cubicBezTo>
                    <a:pt x="298" y="61"/>
                    <a:pt x="239"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
            <p:cNvSpPr/>
            <p:nvPr/>
          </p:nvSpPr>
          <p:spPr>
            <a:xfrm>
              <a:off x="2719375" y="23447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
            <p:cNvSpPr/>
            <p:nvPr/>
          </p:nvSpPr>
          <p:spPr>
            <a:xfrm>
              <a:off x="2694075" y="23447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14"/>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
            <p:cNvSpPr/>
            <p:nvPr/>
          </p:nvSpPr>
          <p:spPr>
            <a:xfrm>
              <a:off x="2719375" y="2446275"/>
              <a:ext cx="7475" cy="3575"/>
            </a:xfrm>
            <a:custGeom>
              <a:rect b="b" l="l" r="r" t="t"/>
              <a:pathLst>
                <a:path extrusionOk="0" h="143" w="299">
                  <a:moveTo>
                    <a:pt x="155" y="0"/>
                  </a:moveTo>
                  <a:cubicBezTo>
                    <a:pt x="73" y="0"/>
                    <a:pt x="18" y="44"/>
                    <a:pt x="4" y="110"/>
                  </a:cubicBezTo>
                  <a:lnTo>
                    <a:pt x="4" y="110"/>
                  </a:lnTo>
                  <a:cubicBezTo>
                    <a:pt x="30" y="44"/>
                    <a:pt x="87" y="0"/>
                    <a:pt x="155" y="0"/>
                  </a:cubicBezTo>
                  <a:close/>
                  <a:moveTo>
                    <a:pt x="4" y="110"/>
                  </a:moveTo>
                  <a:cubicBezTo>
                    <a:pt x="3" y="113"/>
                    <a:pt x="2" y="116"/>
                    <a:pt x="1" y="119"/>
                  </a:cubicBezTo>
                  <a:lnTo>
                    <a:pt x="1" y="143"/>
                  </a:lnTo>
                  <a:cubicBezTo>
                    <a:pt x="1" y="131"/>
                    <a:pt x="2" y="120"/>
                    <a:pt x="4" y="110"/>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1"/>
            <p:cNvSpPr/>
            <p:nvPr/>
          </p:nvSpPr>
          <p:spPr>
            <a:xfrm>
              <a:off x="2694075" y="2446275"/>
              <a:ext cx="7475" cy="3575"/>
            </a:xfrm>
            <a:custGeom>
              <a:rect b="b" l="l" r="r" t="t"/>
              <a:pathLst>
                <a:path extrusionOk="0" h="143" w="299">
                  <a:moveTo>
                    <a:pt x="155" y="0"/>
                  </a:moveTo>
                  <a:cubicBezTo>
                    <a:pt x="60" y="0"/>
                    <a:pt x="0" y="60"/>
                    <a:pt x="0" y="143"/>
                  </a:cubicBezTo>
                  <a:cubicBezTo>
                    <a:pt x="0" y="71"/>
                    <a:pt x="60" y="0"/>
                    <a:pt x="155" y="0"/>
                  </a:cubicBezTo>
                  <a:close/>
                  <a:moveTo>
                    <a:pt x="155" y="0"/>
                  </a:moveTo>
                  <a:cubicBezTo>
                    <a:pt x="239" y="0"/>
                    <a:pt x="298" y="71"/>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
            <p:cNvSpPr/>
            <p:nvPr/>
          </p:nvSpPr>
          <p:spPr>
            <a:xfrm>
              <a:off x="2719375" y="2420975"/>
              <a:ext cx="7475" cy="7450"/>
            </a:xfrm>
            <a:custGeom>
              <a:rect b="b" l="l" r="r" t="t"/>
              <a:pathLst>
                <a:path extrusionOk="0" h="298" w="299">
                  <a:moveTo>
                    <a:pt x="155" y="0"/>
                  </a:moveTo>
                  <a:cubicBezTo>
                    <a:pt x="60" y="0"/>
                    <a:pt x="1" y="71"/>
                    <a:pt x="1" y="143"/>
                  </a:cubicBezTo>
                  <a:cubicBezTo>
                    <a:pt x="1"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
            <p:cNvSpPr/>
            <p:nvPr/>
          </p:nvSpPr>
          <p:spPr>
            <a:xfrm>
              <a:off x="2694075" y="2420975"/>
              <a:ext cx="7475" cy="7450"/>
            </a:xfrm>
            <a:custGeom>
              <a:rect b="b" l="l" r="r" t="t"/>
              <a:pathLst>
                <a:path extrusionOk="0" h="298" w="299">
                  <a:moveTo>
                    <a:pt x="155" y="0"/>
                  </a:moveTo>
                  <a:cubicBezTo>
                    <a:pt x="60" y="0"/>
                    <a:pt x="0" y="71"/>
                    <a:pt x="0" y="143"/>
                  </a:cubicBezTo>
                  <a:cubicBezTo>
                    <a:pt x="0" y="226"/>
                    <a:pt x="84"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1"/>
            <p:cNvSpPr/>
            <p:nvPr/>
          </p:nvSpPr>
          <p:spPr>
            <a:xfrm>
              <a:off x="2681575" y="24334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1"/>
            <p:cNvSpPr/>
            <p:nvPr/>
          </p:nvSpPr>
          <p:spPr>
            <a:xfrm>
              <a:off x="2706875" y="24334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1"/>
            <p:cNvSpPr/>
            <p:nvPr/>
          </p:nvSpPr>
          <p:spPr>
            <a:xfrm>
              <a:off x="2681575" y="24081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
            <p:cNvSpPr/>
            <p:nvPr/>
          </p:nvSpPr>
          <p:spPr>
            <a:xfrm>
              <a:off x="2706875" y="24081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
            <p:cNvSpPr/>
            <p:nvPr/>
          </p:nvSpPr>
          <p:spPr>
            <a:xfrm>
              <a:off x="2719375" y="2395650"/>
              <a:ext cx="7475" cy="7475"/>
            </a:xfrm>
            <a:custGeom>
              <a:rect b="b" l="l" r="r" t="t"/>
              <a:pathLst>
                <a:path extrusionOk="0" h="299" w="299">
                  <a:moveTo>
                    <a:pt x="155" y="1"/>
                  </a:moveTo>
                  <a:cubicBezTo>
                    <a:pt x="60" y="1"/>
                    <a:pt x="1" y="72"/>
                    <a:pt x="1" y="144"/>
                  </a:cubicBezTo>
                  <a:cubicBezTo>
                    <a:pt x="1" y="168"/>
                    <a:pt x="1"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
            <p:cNvSpPr/>
            <p:nvPr/>
          </p:nvSpPr>
          <p:spPr>
            <a:xfrm>
              <a:off x="2694075" y="2395650"/>
              <a:ext cx="7475" cy="7475"/>
            </a:xfrm>
            <a:custGeom>
              <a:rect b="b" l="l" r="r" t="t"/>
              <a:pathLst>
                <a:path extrusionOk="0" h="299" w="299">
                  <a:moveTo>
                    <a:pt x="155" y="1"/>
                  </a:moveTo>
                  <a:cubicBezTo>
                    <a:pt x="60" y="1"/>
                    <a:pt x="0" y="72"/>
                    <a:pt x="0" y="144"/>
                  </a:cubicBezTo>
                  <a:cubicBezTo>
                    <a:pt x="0" y="168"/>
                    <a:pt x="0" y="191"/>
                    <a:pt x="24" y="203"/>
                  </a:cubicBezTo>
                  <a:cubicBezTo>
                    <a:pt x="48" y="263"/>
                    <a:pt x="96" y="299"/>
                    <a:pt x="155" y="299"/>
                  </a:cubicBezTo>
                  <a:cubicBezTo>
                    <a:pt x="215" y="299"/>
                    <a:pt x="274" y="251"/>
                    <a:pt x="286" y="203"/>
                  </a:cubicBezTo>
                  <a:cubicBezTo>
                    <a:pt x="298" y="191"/>
                    <a:pt x="298" y="168"/>
                    <a:pt x="298" y="144"/>
                  </a:cubicBezTo>
                  <a:cubicBezTo>
                    <a:pt x="298"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
            <p:cNvSpPr/>
            <p:nvPr/>
          </p:nvSpPr>
          <p:spPr>
            <a:xfrm>
              <a:off x="2719375" y="2496875"/>
              <a:ext cx="7475" cy="3575"/>
            </a:xfrm>
            <a:custGeom>
              <a:rect b="b" l="l" r="r" t="t"/>
              <a:pathLst>
                <a:path extrusionOk="0" h="143" w="299">
                  <a:moveTo>
                    <a:pt x="155" y="0"/>
                  </a:moveTo>
                  <a:cubicBezTo>
                    <a:pt x="73" y="0"/>
                    <a:pt x="18" y="44"/>
                    <a:pt x="4" y="110"/>
                  </a:cubicBezTo>
                  <a:lnTo>
                    <a:pt x="4" y="110"/>
                  </a:lnTo>
                  <a:cubicBezTo>
                    <a:pt x="30" y="44"/>
                    <a:pt x="87" y="0"/>
                    <a:pt x="155" y="0"/>
                  </a:cubicBezTo>
                  <a:close/>
                  <a:moveTo>
                    <a:pt x="4" y="110"/>
                  </a:moveTo>
                  <a:lnTo>
                    <a:pt x="4" y="110"/>
                  </a:lnTo>
                  <a:cubicBezTo>
                    <a:pt x="3" y="113"/>
                    <a:pt x="2" y="116"/>
                    <a:pt x="1" y="119"/>
                  </a:cubicBezTo>
                  <a:lnTo>
                    <a:pt x="1" y="143"/>
                  </a:lnTo>
                  <a:cubicBezTo>
                    <a:pt x="1" y="131"/>
                    <a:pt x="2" y="120"/>
                    <a:pt x="4" y="110"/>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
            <p:cNvSpPr/>
            <p:nvPr/>
          </p:nvSpPr>
          <p:spPr>
            <a:xfrm>
              <a:off x="2694075" y="2496875"/>
              <a:ext cx="7475" cy="3575"/>
            </a:xfrm>
            <a:custGeom>
              <a:rect b="b" l="l" r="r" t="t"/>
              <a:pathLst>
                <a:path extrusionOk="0" h="143" w="299">
                  <a:moveTo>
                    <a:pt x="155" y="0"/>
                  </a:moveTo>
                  <a:cubicBezTo>
                    <a:pt x="60" y="0"/>
                    <a:pt x="0" y="60"/>
                    <a:pt x="0" y="143"/>
                  </a:cubicBezTo>
                  <a:cubicBezTo>
                    <a:pt x="0" y="72"/>
                    <a:pt x="60" y="0"/>
                    <a:pt x="155" y="0"/>
                  </a:cubicBezTo>
                  <a:close/>
                  <a:moveTo>
                    <a:pt x="155" y="0"/>
                  </a:moveTo>
                  <a:cubicBezTo>
                    <a:pt x="239" y="0"/>
                    <a:pt x="298" y="72"/>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
            <p:cNvSpPr/>
            <p:nvPr/>
          </p:nvSpPr>
          <p:spPr>
            <a:xfrm>
              <a:off x="2719375" y="24715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
            <p:cNvSpPr/>
            <p:nvPr/>
          </p:nvSpPr>
          <p:spPr>
            <a:xfrm>
              <a:off x="2694075" y="24715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
            <p:cNvSpPr/>
            <p:nvPr/>
          </p:nvSpPr>
          <p:spPr>
            <a:xfrm>
              <a:off x="2681575" y="24840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
            <p:cNvSpPr/>
            <p:nvPr/>
          </p:nvSpPr>
          <p:spPr>
            <a:xfrm>
              <a:off x="2706875" y="24840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
            <p:cNvSpPr/>
            <p:nvPr/>
          </p:nvSpPr>
          <p:spPr>
            <a:xfrm>
              <a:off x="2681575" y="24587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
            <p:cNvSpPr/>
            <p:nvPr/>
          </p:nvSpPr>
          <p:spPr>
            <a:xfrm>
              <a:off x="2706875" y="24587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
            <p:cNvSpPr/>
            <p:nvPr/>
          </p:nvSpPr>
          <p:spPr>
            <a:xfrm>
              <a:off x="2719375" y="2446275"/>
              <a:ext cx="7475" cy="7450"/>
            </a:xfrm>
            <a:custGeom>
              <a:rect b="b" l="l" r="r" t="t"/>
              <a:pathLst>
                <a:path extrusionOk="0" h="298" w="299">
                  <a:moveTo>
                    <a:pt x="155" y="0"/>
                  </a:moveTo>
                  <a:cubicBezTo>
                    <a:pt x="60" y="0"/>
                    <a:pt x="1" y="71"/>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
            <p:cNvSpPr/>
            <p:nvPr/>
          </p:nvSpPr>
          <p:spPr>
            <a:xfrm>
              <a:off x="2694075" y="24462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
            <p:cNvSpPr/>
            <p:nvPr/>
          </p:nvSpPr>
          <p:spPr>
            <a:xfrm>
              <a:off x="2719375" y="2547475"/>
              <a:ext cx="3900" cy="3600"/>
            </a:xfrm>
            <a:custGeom>
              <a:rect b="b" l="l" r="r" t="t"/>
              <a:pathLst>
                <a:path extrusionOk="0" h="144" w="156">
                  <a:moveTo>
                    <a:pt x="155" y="0"/>
                  </a:moveTo>
                  <a:cubicBezTo>
                    <a:pt x="78" y="0"/>
                    <a:pt x="24" y="47"/>
                    <a:pt x="7" y="103"/>
                  </a:cubicBezTo>
                  <a:lnTo>
                    <a:pt x="7" y="103"/>
                  </a:lnTo>
                  <a:cubicBezTo>
                    <a:pt x="34" y="41"/>
                    <a:pt x="89" y="0"/>
                    <a:pt x="155" y="0"/>
                  </a:cubicBezTo>
                  <a:close/>
                  <a:moveTo>
                    <a:pt x="7" y="103"/>
                  </a:moveTo>
                  <a:cubicBezTo>
                    <a:pt x="4" y="108"/>
                    <a:pt x="2" y="114"/>
                    <a:pt x="1" y="119"/>
                  </a:cubicBezTo>
                  <a:lnTo>
                    <a:pt x="1" y="143"/>
                  </a:lnTo>
                  <a:cubicBezTo>
                    <a:pt x="1" y="129"/>
                    <a:pt x="3"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
            <p:cNvSpPr/>
            <p:nvPr/>
          </p:nvSpPr>
          <p:spPr>
            <a:xfrm>
              <a:off x="2694075" y="2547475"/>
              <a:ext cx="7475" cy="3600"/>
            </a:xfrm>
            <a:custGeom>
              <a:rect b="b" l="l" r="r" t="t"/>
              <a:pathLst>
                <a:path extrusionOk="0" h="144" w="299">
                  <a:moveTo>
                    <a:pt x="155" y="0"/>
                  </a:moveTo>
                  <a:cubicBezTo>
                    <a:pt x="60" y="0"/>
                    <a:pt x="0" y="72"/>
                    <a:pt x="0" y="143"/>
                  </a:cubicBezTo>
                  <a:cubicBezTo>
                    <a:pt x="0"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
            <p:cNvSpPr/>
            <p:nvPr/>
          </p:nvSpPr>
          <p:spPr>
            <a:xfrm>
              <a:off x="2719375" y="25221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
            <p:cNvSpPr/>
            <p:nvPr/>
          </p:nvSpPr>
          <p:spPr>
            <a:xfrm>
              <a:off x="2694075" y="25221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
            <p:cNvSpPr/>
            <p:nvPr/>
          </p:nvSpPr>
          <p:spPr>
            <a:xfrm>
              <a:off x="2681575" y="25346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1"/>
            <p:cNvSpPr/>
            <p:nvPr/>
          </p:nvSpPr>
          <p:spPr>
            <a:xfrm>
              <a:off x="2706875" y="25346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
            <p:cNvSpPr/>
            <p:nvPr/>
          </p:nvSpPr>
          <p:spPr>
            <a:xfrm>
              <a:off x="2681575" y="25093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
            <p:cNvSpPr/>
            <p:nvPr/>
          </p:nvSpPr>
          <p:spPr>
            <a:xfrm>
              <a:off x="2706875" y="25093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
            <p:cNvSpPr/>
            <p:nvPr/>
          </p:nvSpPr>
          <p:spPr>
            <a:xfrm>
              <a:off x="2719375" y="24968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1"/>
            <p:cNvSpPr/>
            <p:nvPr/>
          </p:nvSpPr>
          <p:spPr>
            <a:xfrm>
              <a:off x="2694075" y="24968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
            <p:cNvSpPr/>
            <p:nvPr/>
          </p:nvSpPr>
          <p:spPr>
            <a:xfrm>
              <a:off x="2719375" y="2598075"/>
              <a:ext cx="3900" cy="3600"/>
            </a:xfrm>
            <a:custGeom>
              <a:rect b="b" l="l" r="r" t="t"/>
              <a:pathLst>
                <a:path extrusionOk="0" h="144" w="156">
                  <a:moveTo>
                    <a:pt x="155" y="0"/>
                  </a:moveTo>
                  <a:cubicBezTo>
                    <a:pt x="78" y="0"/>
                    <a:pt x="24" y="47"/>
                    <a:pt x="7" y="103"/>
                  </a:cubicBezTo>
                  <a:lnTo>
                    <a:pt x="7" y="103"/>
                  </a:lnTo>
                  <a:cubicBezTo>
                    <a:pt x="34" y="41"/>
                    <a:pt x="89" y="0"/>
                    <a:pt x="155" y="0"/>
                  </a:cubicBezTo>
                  <a:close/>
                  <a:moveTo>
                    <a:pt x="7" y="103"/>
                  </a:moveTo>
                  <a:cubicBezTo>
                    <a:pt x="4" y="108"/>
                    <a:pt x="2" y="114"/>
                    <a:pt x="1" y="119"/>
                  </a:cubicBezTo>
                  <a:lnTo>
                    <a:pt x="1" y="143"/>
                  </a:lnTo>
                  <a:cubicBezTo>
                    <a:pt x="1" y="130"/>
                    <a:pt x="3"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
            <p:cNvSpPr/>
            <p:nvPr/>
          </p:nvSpPr>
          <p:spPr>
            <a:xfrm>
              <a:off x="2694075" y="2598075"/>
              <a:ext cx="7475" cy="3600"/>
            </a:xfrm>
            <a:custGeom>
              <a:rect b="b" l="l" r="r" t="t"/>
              <a:pathLst>
                <a:path extrusionOk="0" h="144" w="299">
                  <a:moveTo>
                    <a:pt x="155" y="0"/>
                  </a:moveTo>
                  <a:cubicBezTo>
                    <a:pt x="60" y="0"/>
                    <a:pt x="0" y="72"/>
                    <a:pt x="0" y="143"/>
                  </a:cubicBezTo>
                  <a:cubicBezTo>
                    <a:pt x="0"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
            <p:cNvSpPr/>
            <p:nvPr/>
          </p:nvSpPr>
          <p:spPr>
            <a:xfrm>
              <a:off x="2719375" y="2572775"/>
              <a:ext cx="7475" cy="7450"/>
            </a:xfrm>
            <a:custGeom>
              <a:rect b="b" l="l" r="r" t="t"/>
              <a:pathLst>
                <a:path extrusionOk="0" h="298" w="299">
                  <a:moveTo>
                    <a:pt x="155" y="0"/>
                  </a:moveTo>
                  <a:cubicBezTo>
                    <a:pt x="60" y="0"/>
                    <a:pt x="1" y="72"/>
                    <a:pt x="1" y="143"/>
                  </a:cubicBezTo>
                  <a:cubicBezTo>
                    <a:pt x="1"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
            <p:cNvSpPr/>
            <p:nvPr/>
          </p:nvSpPr>
          <p:spPr>
            <a:xfrm>
              <a:off x="2694075" y="2572775"/>
              <a:ext cx="7475" cy="7450"/>
            </a:xfrm>
            <a:custGeom>
              <a:rect b="b" l="l" r="r" t="t"/>
              <a:pathLst>
                <a:path extrusionOk="0" h="298" w="299">
                  <a:moveTo>
                    <a:pt x="155" y="0"/>
                  </a:moveTo>
                  <a:cubicBezTo>
                    <a:pt x="60" y="0"/>
                    <a:pt x="0" y="72"/>
                    <a:pt x="0" y="143"/>
                  </a:cubicBezTo>
                  <a:cubicBezTo>
                    <a:pt x="0" y="226"/>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
            <p:cNvSpPr/>
            <p:nvPr/>
          </p:nvSpPr>
          <p:spPr>
            <a:xfrm>
              <a:off x="2681575" y="25852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
            <p:cNvSpPr/>
            <p:nvPr/>
          </p:nvSpPr>
          <p:spPr>
            <a:xfrm>
              <a:off x="2706875" y="25852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
            <p:cNvSpPr/>
            <p:nvPr/>
          </p:nvSpPr>
          <p:spPr>
            <a:xfrm>
              <a:off x="2681575" y="25599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
            <p:cNvSpPr/>
            <p:nvPr/>
          </p:nvSpPr>
          <p:spPr>
            <a:xfrm>
              <a:off x="2706875" y="25599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
            <p:cNvSpPr/>
            <p:nvPr/>
          </p:nvSpPr>
          <p:spPr>
            <a:xfrm>
              <a:off x="2719375" y="2547475"/>
              <a:ext cx="7475" cy="7450"/>
            </a:xfrm>
            <a:custGeom>
              <a:rect b="b" l="l" r="r" t="t"/>
              <a:pathLst>
                <a:path extrusionOk="0" h="298" w="299">
                  <a:moveTo>
                    <a:pt x="155" y="0"/>
                  </a:moveTo>
                  <a:cubicBezTo>
                    <a:pt x="60" y="0"/>
                    <a:pt x="1" y="72"/>
                    <a:pt x="1" y="143"/>
                  </a:cubicBezTo>
                  <a:cubicBezTo>
                    <a:pt x="1" y="167"/>
                    <a:pt x="1"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1"/>
            <p:cNvSpPr/>
            <p:nvPr/>
          </p:nvSpPr>
          <p:spPr>
            <a:xfrm>
              <a:off x="2694075" y="2547475"/>
              <a:ext cx="7475" cy="7450"/>
            </a:xfrm>
            <a:custGeom>
              <a:rect b="b" l="l" r="r" t="t"/>
              <a:pathLst>
                <a:path extrusionOk="0" h="298" w="299">
                  <a:moveTo>
                    <a:pt x="155" y="0"/>
                  </a:moveTo>
                  <a:cubicBezTo>
                    <a:pt x="60" y="0"/>
                    <a:pt x="0" y="72"/>
                    <a:pt x="0" y="143"/>
                  </a:cubicBezTo>
                  <a:cubicBezTo>
                    <a:pt x="0" y="167"/>
                    <a:pt x="0" y="191"/>
                    <a:pt x="24" y="203"/>
                  </a:cubicBezTo>
                  <a:cubicBezTo>
                    <a:pt x="48" y="262"/>
                    <a:pt x="96" y="298"/>
                    <a:pt x="155" y="298"/>
                  </a:cubicBezTo>
                  <a:cubicBezTo>
                    <a:pt x="215" y="298"/>
                    <a:pt x="274" y="250"/>
                    <a:pt x="286" y="203"/>
                  </a:cubicBezTo>
                  <a:cubicBezTo>
                    <a:pt x="298" y="191"/>
                    <a:pt x="298" y="16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
            <p:cNvSpPr/>
            <p:nvPr/>
          </p:nvSpPr>
          <p:spPr>
            <a:xfrm>
              <a:off x="2719375" y="2648675"/>
              <a:ext cx="3900" cy="3600"/>
            </a:xfrm>
            <a:custGeom>
              <a:rect b="b" l="l" r="r" t="t"/>
              <a:pathLst>
                <a:path extrusionOk="0" h="144" w="156">
                  <a:moveTo>
                    <a:pt x="155" y="0"/>
                  </a:moveTo>
                  <a:cubicBezTo>
                    <a:pt x="78" y="0"/>
                    <a:pt x="24" y="47"/>
                    <a:pt x="7" y="103"/>
                  </a:cubicBezTo>
                  <a:lnTo>
                    <a:pt x="7" y="103"/>
                  </a:lnTo>
                  <a:cubicBezTo>
                    <a:pt x="34" y="41"/>
                    <a:pt x="89" y="0"/>
                    <a:pt x="155" y="0"/>
                  </a:cubicBezTo>
                  <a:close/>
                  <a:moveTo>
                    <a:pt x="7" y="103"/>
                  </a:moveTo>
                  <a:cubicBezTo>
                    <a:pt x="4" y="108"/>
                    <a:pt x="2" y="114"/>
                    <a:pt x="1" y="119"/>
                  </a:cubicBezTo>
                  <a:lnTo>
                    <a:pt x="1" y="143"/>
                  </a:lnTo>
                  <a:cubicBezTo>
                    <a:pt x="1" y="130"/>
                    <a:pt x="3"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1"/>
            <p:cNvSpPr/>
            <p:nvPr/>
          </p:nvSpPr>
          <p:spPr>
            <a:xfrm>
              <a:off x="2694075" y="2648675"/>
              <a:ext cx="7475" cy="3600"/>
            </a:xfrm>
            <a:custGeom>
              <a:rect b="b" l="l" r="r" t="t"/>
              <a:pathLst>
                <a:path extrusionOk="0" h="144" w="299">
                  <a:moveTo>
                    <a:pt x="155" y="0"/>
                  </a:moveTo>
                  <a:cubicBezTo>
                    <a:pt x="60" y="0"/>
                    <a:pt x="0" y="72"/>
                    <a:pt x="0" y="143"/>
                  </a:cubicBezTo>
                  <a:cubicBezTo>
                    <a:pt x="0" y="72"/>
                    <a:pt x="60" y="0"/>
                    <a:pt x="155" y="0"/>
                  </a:cubicBezTo>
                  <a:cubicBezTo>
                    <a:pt x="239" y="0"/>
                    <a:pt x="298" y="72"/>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1"/>
            <p:cNvSpPr/>
            <p:nvPr/>
          </p:nvSpPr>
          <p:spPr>
            <a:xfrm>
              <a:off x="2719375" y="26233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
            <p:cNvSpPr/>
            <p:nvPr/>
          </p:nvSpPr>
          <p:spPr>
            <a:xfrm>
              <a:off x="2694075" y="26233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
            <p:cNvSpPr/>
            <p:nvPr/>
          </p:nvSpPr>
          <p:spPr>
            <a:xfrm>
              <a:off x="2681575" y="26358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1"/>
            <p:cNvSpPr/>
            <p:nvPr/>
          </p:nvSpPr>
          <p:spPr>
            <a:xfrm>
              <a:off x="2706875" y="26358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1"/>
            <p:cNvSpPr/>
            <p:nvPr/>
          </p:nvSpPr>
          <p:spPr>
            <a:xfrm>
              <a:off x="2681575" y="26105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1"/>
            <p:cNvSpPr/>
            <p:nvPr/>
          </p:nvSpPr>
          <p:spPr>
            <a:xfrm>
              <a:off x="2706875" y="26105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1"/>
            <p:cNvSpPr/>
            <p:nvPr/>
          </p:nvSpPr>
          <p:spPr>
            <a:xfrm>
              <a:off x="2719375" y="25980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
            <p:cNvSpPr/>
            <p:nvPr/>
          </p:nvSpPr>
          <p:spPr>
            <a:xfrm>
              <a:off x="2694075" y="25980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1"/>
            <p:cNvSpPr/>
            <p:nvPr/>
          </p:nvSpPr>
          <p:spPr>
            <a:xfrm>
              <a:off x="2719375" y="2699575"/>
              <a:ext cx="7475" cy="3900"/>
            </a:xfrm>
            <a:custGeom>
              <a:rect b="b" l="l" r="r" t="t"/>
              <a:pathLst>
                <a:path extrusionOk="0" h="156" w="299">
                  <a:moveTo>
                    <a:pt x="155" y="0"/>
                  </a:moveTo>
                  <a:cubicBezTo>
                    <a:pt x="80" y="0"/>
                    <a:pt x="27" y="37"/>
                    <a:pt x="8" y="99"/>
                  </a:cubicBezTo>
                  <a:lnTo>
                    <a:pt x="8" y="99"/>
                  </a:lnTo>
                  <a:cubicBezTo>
                    <a:pt x="36" y="39"/>
                    <a:pt x="91" y="0"/>
                    <a:pt x="155" y="0"/>
                  </a:cubicBezTo>
                  <a:close/>
                  <a:moveTo>
                    <a:pt x="8" y="99"/>
                  </a:moveTo>
                  <a:lnTo>
                    <a:pt x="8" y="99"/>
                  </a:lnTo>
                  <a:cubicBezTo>
                    <a:pt x="5" y="106"/>
                    <a:pt x="3" y="112"/>
                    <a:pt x="1" y="119"/>
                  </a:cubicBezTo>
                  <a:lnTo>
                    <a:pt x="1" y="155"/>
                  </a:lnTo>
                  <a:cubicBezTo>
                    <a:pt x="1" y="135"/>
                    <a:pt x="3" y="116"/>
                    <a:pt x="8" y="99"/>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1"/>
            <p:cNvSpPr/>
            <p:nvPr/>
          </p:nvSpPr>
          <p:spPr>
            <a:xfrm>
              <a:off x="2694075" y="2699575"/>
              <a:ext cx="7475" cy="3900"/>
            </a:xfrm>
            <a:custGeom>
              <a:rect b="b" l="l" r="r" t="t"/>
              <a:pathLst>
                <a:path extrusionOk="0" h="156" w="299">
                  <a:moveTo>
                    <a:pt x="155" y="0"/>
                  </a:moveTo>
                  <a:cubicBezTo>
                    <a:pt x="60" y="0"/>
                    <a:pt x="0" y="60"/>
                    <a:pt x="0" y="155"/>
                  </a:cubicBezTo>
                  <a:cubicBezTo>
                    <a:pt x="0" y="72"/>
                    <a:pt x="60" y="0"/>
                    <a:pt x="155" y="0"/>
                  </a:cubicBezTo>
                  <a:close/>
                  <a:moveTo>
                    <a:pt x="155" y="0"/>
                  </a:moveTo>
                  <a:cubicBezTo>
                    <a:pt x="239" y="0"/>
                    <a:pt x="298" y="72"/>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1"/>
            <p:cNvSpPr/>
            <p:nvPr/>
          </p:nvSpPr>
          <p:spPr>
            <a:xfrm>
              <a:off x="2719375" y="26739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1"/>
            <p:cNvSpPr/>
            <p:nvPr/>
          </p:nvSpPr>
          <p:spPr>
            <a:xfrm>
              <a:off x="2694075" y="26739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1"/>
            <p:cNvSpPr/>
            <p:nvPr/>
          </p:nvSpPr>
          <p:spPr>
            <a:xfrm>
              <a:off x="2681575" y="2686475"/>
              <a:ext cx="7475" cy="7475"/>
            </a:xfrm>
            <a:custGeom>
              <a:rect b="b" l="l" r="r" t="t"/>
              <a:pathLst>
                <a:path extrusionOk="0" h="299" w="299">
                  <a:moveTo>
                    <a:pt x="143" y="0"/>
                  </a:moveTo>
                  <a:cubicBezTo>
                    <a:pt x="60" y="0"/>
                    <a:pt x="0" y="84"/>
                    <a:pt x="0" y="155"/>
                  </a:cubicBezTo>
                  <a:cubicBezTo>
                    <a:pt x="0"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
            <p:cNvSpPr/>
            <p:nvPr/>
          </p:nvSpPr>
          <p:spPr>
            <a:xfrm>
              <a:off x="2706875" y="2686475"/>
              <a:ext cx="7475" cy="7475"/>
            </a:xfrm>
            <a:custGeom>
              <a:rect b="b" l="l" r="r" t="t"/>
              <a:pathLst>
                <a:path extrusionOk="0" h="299" w="299">
                  <a:moveTo>
                    <a:pt x="143" y="0"/>
                  </a:moveTo>
                  <a:cubicBezTo>
                    <a:pt x="60" y="0"/>
                    <a:pt x="0" y="84"/>
                    <a:pt x="0" y="155"/>
                  </a:cubicBezTo>
                  <a:cubicBezTo>
                    <a:pt x="0" y="239"/>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
            <p:cNvSpPr/>
            <p:nvPr/>
          </p:nvSpPr>
          <p:spPr>
            <a:xfrm>
              <a:off x="2681575" y="26611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
            <p:cNvSpPr/>
            <p:nvPr/>
          </p:nvSpPr>
          <p:spPr>
            <a:xfrm>
              <a:off x="2706875" y="26611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
            <p:cNvSpPr/>
            <p:nvPr/>
          </p:nvSpPr>
          <p:spPr>
            <a:xfrm>
              <a:off x="2719375" y="2648675"/>
              <a:ext cx="7475" cy="7450"/>
            </a:xfrm>
            <a:custGeom>
              <a:rect b="b" l="l" r="r" t="t"/>
              <a:pathLst>
                <a:path extrusionOk="0" h="298" w="299">
                  <a:moveTo>
                    <a:pt x="155" y="0"/>
                  </a:moveTo>
                  <a:cubicBezTo>
                    <a:pt x="60" y="0"/>
                    <a:pt x="1" y="72"/>
                    <a:pt x="1" y="143"/>
                  </a:cubicBezTo>
                  <a:cubicBezTo>
                    <a:pt x="1"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
            <p:cNvSpPr/>
            <p:nvPr/>
          </p:nvSpPr>
          <p:spPr>
            <a:xfrm>
              <a:off x="2694075" y="26486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7"/>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
            <p:cNvSpPr/>
            <p:nvPr/>
          </p:nvSpPr>
          <p:spPr>
            <a:xfrm>
              <a:off x="2719375" y="2724875"/>
              <a:ext cx="7475" cy="7450"/>
            </a:xfrm>
            <a:custGeom>
              <a:rect b="b" l="l" r="r" t="t"/>
              <a:pathLst>
                <a:path extrusionOk="0" h="298" w="299">
                  <a:moveTo>
                    <a:pt x="155" y="0"/>
                  </a:moveTo>
                  <a:cubicBezTo>
                    <a:pt x="60" y="0"/>
                    <a:pt x="1" y="72"/>
                    <a:pt x="1" y="155"/>
                  </a:cubicBezTo>
                  <a:cubicBezTo>
                    <a:pt x="1" y="226"/>
                    <a:pt x="84" y="298"/>
                    <a:pt x="155" y="298"/>
                  </a:cubicBezTo>
                  <a:cubicBezTo>
                    <a:pt x="239" y="298"/>
                    <a:pt x="298" y="226"/>
                    <a:pt x="298" y="155"/>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
            <p:cNvSpPr/>
            <p:nvPr/>
          </p:nvSpPr>
          <p:spPr>
            <a:xfrm>
              <a:off x="2696450" y="2724875"/>
              <a:ext cx="4500" cy="1800"/>
            </a:xfrm>
            <a:custGeom>
              <a:rect b="b" l="l" r="r" t="t"/>
              <a:pathLst>
                <a:path extrusionOk="0" h="72" w="180">
                  <a:moveTo>
                    <a:pt x="60" y="0"/>
                  </a:moveTo>
                  <a:cubicBezTo>
                    <a:pt x="48" y="0"/>
                    <a:pt x="13" y="0"/>
                    <a:pt x="1" y="12"/>
                  </a:cubicBezTo>
                  <a:cubicBezTo>
                    <a:pt x="60" y="36"/>
                    <a:pt x="120" y="60"/>
                    <a:pt x="179" y="72"/>
                  </a:cubicBezTo>
                  <a:cubicBezTo>
                    <a:pt x="167" y="36"/>
                    <a:pt x="120"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
            <p:cNvSpPr/>
            <p:nvPr/>
          </p:nvSpPr>
          <p:spPr>
            <a:xfrm>
              <a:off x="2681575" y="2712375"/>
              <a:ext cx="7475" cy="7450"/>
            </a:xfrm>
            <a:custGeom>
              <a:rect b="b" l="l" r="r" t="t"/>
              <a:pathLst>
                <a:path extrusionOk="0" h="298" w="299">
                  <a:moveTo>
                    <a:pt x="143" y="0"/>
                  </a:moveTo>
                  <a:cubicBezTo>
                    <a:pt x="60" y="0"/>
                    <a:pt x="0" y="72"/>
                    <a:pt x="0" y="143"/>
                  </a:cubicBezTo>
                  <a:cubicBezTo>
                    <a:pt x="0"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
            <p:cNvSpPr/>
            <p:nvPr/>
          </p:nvSpPr>
          <p:spPr>
            <a:xfrm>
              <a:off x="2706875" y="2712375"/>
              <a:ext cx="7475" cy="7450"/>
            </a:xfrm>
            <a:custGeom>
              <a:rect b="b" l="l" r="r" t="t"/>
              <a:pathLst>
                <a:path extrusionOk="0" h="298" w="299">
                  <a:moveTo>
                    <a:pt x="143" y="0"/>
                  </a:moveTo>
                  <a:cubicBezTo>
                    <a:pt x="60" y="0"/>
                    <a:pt x="0" y="72"/>
                    <a:pt x="0" y="143"/>
                  </a:cubicBezTo>
                  <a:cubicBezTo>
                    <a:pt x="0" y="238"/>
                    <a:pt x="72" y="298"/>
                    <a:pt x="143" y="298"/>
                  </a:cubicBezTo>
                  <a:cubicBezTo>
                    <a:pt x="239" y="298"/>
                    <a:pt x="298" y="215"/>
                    <a:pt x="298" y="143"/>
                  </a:cubicBezTo>
                  <a:cubicBezTo>
                    <a:pt x="298" y="60"/>
                    <a:pt x="239"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
            <p:cNvSpPr/>
            <p:nvPr/>
          </p:nvSpPr>
          <p:spPr>
            <a:xfrm>
              <a:off x="2719375" y="2699575"/>
              <a:ext cx="7475" cy="7450"/>
            </a:xfrm>
            <a:custGeom>
              <a:rect b="b" l="l" r="r" t="t"/>
              <a:pathLst>
                <a:path extrusionOk="0" h="298" w="299">
                  <a:moveTo>
                    <a:pt x="155" y="0"/>
                  </a:moveTo>
                  <a:cubicBezTo>
                    <a:pt x="60" y="0"/>
                    <a:pt x="1" y="72"/>
                    <a:pt x="1" y="155"/>
                  </a:cubicBezTo>
                  <a:cubicBezTo>
                    <a:pt x="1" y="167"/>
                    <a:pt x="1"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
            <p:cNvSpPr/>
            <p:nvPr/>
          </p:nvSpPr>
          <p:spPr>
            <a:xfrm>
              <a:off x="2694075" y="2699575"/>
              <a:ext cx="7475" cy="7450"/>
            </a:xfrm>
            <a:custGeom>
              <a:rect b="b" l="l" r="r" t="t"/>
              <a:pathLst>
                <a:path extrusionOk="0" h="298" w="299">
                  <a:moveTo>
                    <a:pt x="155" y="0"/>
                  </a:moveTo>
                  <a:cubicBezTo>
                    <a:pt x="60" y="0"/>
                    <a:pt x="0" y="72"/>
                    <a:pt x="0" y="155"/>
                  </a:cubicBezTo>
                  <a:cubicBezTo>
                    <a:pt x="0" y="167"/>
                    <a:pt x="0" y="191"/>
                    <a:pt x="24" y="215"/>
                  </a:cubicBezTo>
                  <a:cubicBezTo>
                    <a:pt x="48" y="262"/>
                    <a:pt x="96" y="298"/>
                    <a:pt x="155" y="298"/>
                  </a:cubicBezTo>
                  <a:cubicBezTo>
                    <a:pt x="215" y="298"/>
                    <a:pt x="274" y="250"/>
                    <a:pt x="286" y="215"/>
                  </a:cubicBezTo>
                  <a:cubicBezTo>
                    <a:pt x="298" y="191"/>
                    <a:pt x="298" y="167"/>
                    <a:pt x="298" y="155"/>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
            <p:cNvSpPr/>
            <p:nvPr/>
          </p:nvSpPr>
          <p:spPr>
            <a:xfrm>
              <a:off x="2672650" y="21929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
            <p:cNvSpPr/>
            <p:nvPr/>
          </p:nvSpPr>
          <p:spPr>
            <a:xfrm>
              <a:off x="2647350" y="21929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
            <p:cNvSpPr/>
            <p:nvPr/>
          </p:nvSpPr>
          <p:spPr>
            <a:xfrm>
              <a:off x="2656275" y="2181650"/>
              <a:ext cx="7475" cy="5975"/>
            </a:xfrm>
            <a:custGeom>
              <a:rect b="b" l="l" r="r" t="t"/>
              <a:pathLst>
                <a:path extrusionOk="0" h="239" w="299">
                  <a:moveTo>
                    <a:pt x="262" y="0"/>
                  </a:moveTo>
                  <a:lnTo>
                    <a:pt x="0" y="131"/>
                  </a:lnTo>
                  <a:cubicBezTo>
                    <a:pt x="24" y="191"/>
                    <a:pt x="72" y="239"/>
                    <a:pt x="143" y="239"/>
                  </a:cubicBezTo>
                  <a:cubicBezTo>
                    <a:pt x="239" y="239"/>
                    <a:pt x="298" y="167"/>
                    <a:pt x="298" y="96"/>
                  </a:cubicBezTo>
                  <a:cubicBezTo>
                    <a:pt x="298" y="60"/>
                    <a:pt x="274" y="36"/>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
            <p:cNvSpPr/>
            <p:nvPr/>
          </p:nvSpPr>
          <p:spPr>
            <a:xfrm>
              <a:off x="2672650" y="22435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
            <p:cNvSpPr/>
            <p:nvPr/>
          </p:nvSpPr>
          <p:spPr>
            <a:xfrm>
              <a:off x="2647350" y="22435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1"/>
            <p:cNvSpPr/>
            <p:nvPr/>
          </p:nvSpPr>
          <p:spPr>
            <a:xfrm>
              <a:off x="2668775" y="2218250"/>
              <a:ext cx="7475" cy="7475"/>
            </a:xfrm>
            <a:custGeom>
              <a:rect b="b" l="l" r="r" t="t"/>
              <a:pathLst>
                <a:path extrusionOk="0" h="299" w="299">
                  <a:moveTo>
                    <a:pt x="155" y="1"/>
                  </a:moveTo>
                  <a:cubicBezTo>
                    <a:pt x="60" y="1"/>
                    <a:pt x="0" y="72"/>
                    <a:pt x="0" y="144"/>
                  </a:cubicBezTo>
                  <a:cubicBezTo>
                    <a:pt x="0" y="239"/>
                    <a:pt x="72"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1"/>
            <p:cNvSpPr/>
            <p:nvPr/>
          </p:nvSpPr>
          <p:spPr>
            <a:xfrm>
              <a:off x="2643475" y="22182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
            <p:cNvSpPr/>
            <p:nvPr/>
          </p:nvSpPr>
          <p:spPr>
            <a:xfrm>
              <a:off x="2630975" y="22307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
            <p:cNvSpPr/>
            <p:nvPr/>
          </p:nvSpPr>
          <p:spPr>
            <a:xfrm>
              <a:off x="2656275" y="22307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
            <p:cNvSpPr/>
            <p:nvPr/>
          </p:nvSpPr>
          <p:spPr>
            <a:xfrm>
              <a:off x="2630975" y="22054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
            <p:cNvSpPr/>
            <p:nvPr/>
          </p:nvSpPr>
          <p:spPr>
            <a:xfrm>
              <a:off x="2656275" y="22054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
            <p:cNvSpPr/>
            <p:nvPr/>
          </p:nvSpPr>
          <p:spPr>
            <a:xfrm>
              <a:off x="2668775" y="2192950"/>
              <a:ext cx="7475" cy="7475"/>
            </a:xfrm>
            <a:custGeom>
              <a:rect b="b" l="l" r="r" t="t"/>
              <a:pathLst>
                <a:path extrusionOk="0" h="299" w="299">
                  <a:moveTo>
                    <a:pt x="155" y="1"/>
                  </a:moveTo>
                  <a:cubicBezTo>
                    <a:pt x="60" y="1"/>
                    <a:pt x="0" y="72"/>
                    <a:pt x="0" y="144"/>
                  </a:cubicBezTo>
                  <a:cubicBezTo>
                    <a:pt x="0" y="239"/>
                    <a:pt x="72"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1"/>
            <p:cNvSpPr/>
            <p:nvPr/>
          </p:nvSpPr>
          <p:spPr>
            <a:xfrm>
              <a:off x="2643475" y="21929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
            <p:cNvSpPr/>
            <p:nvPr/>
          </p:nvSpPr>
          <p:spPr>
            <a:xfrm>
              <a:off x="2672650" y="22941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1"/>
            <p:cNvSpPr/>
            <p:nvPr/>
          </p:nvSpPr>
          <p:spPr>
            <a:xfrm>
              <a:off x="2647350" y="2294150"/>
              <a:ext cx="3600" cy="3600"/>
            </a:xfrm>
            <a:custGeom>
              <a:rect b="b" l="l" r="r" t="t"/>
              <a:pathLst>
                <a:path extrusionOk="0" h="144" w="144">
                  <a:moveTo>
                    <a:pt x="0" y="1"/>
                  </a:moveTo>
                  <a:lnTo>
                    <a:pt x="0" y="1"/>
                  </a:lnTo>
                  <a:cubicBezTo>
                    <a:pt x="72" y="1"/>
                    <a:pt x="143" y="72"/>
                    <a:pt x="143" y="144"/>
                  </a:cubicBezTo>
                  <a:cubicBezTo>
                    <a:pt x="143" y="72"/>
                    <a:pt x="84"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1"/>
            <p:cNvSpPr/>
            <p:nvPr/>
          </p:nvSpPr>
          <p:spPr>
            <a:xfrm>
              <a:off x="2668775" y="2268850"/>
              <a:ext cx="7475" cy="7475"/>
            </a:xfrm>
            <a:custGeom>
              <a:rect b="b" l="l" r="r" t="t"/>
              <a:pathLst>
                <a:path extrusionOk="0" h="299" w="299">
                  <a:moveTo>
                    <a:pt x="155" y="1"/>
                  </a:moveTo>
                  <a:cubicBezTo>
                    <a:pt x="60" y="1"/>
                    <a:pt x="0" y="72"/>
                    <a:pt x="0" y="144"/>
                  </a:cubicBezTo>
                  <a:cubicBezTo>
                    <a:pt x="0" y="215"/>
                    <a:pt x="72"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
            <p:cNvSpPr/>
            <p:nvPr/>
          </p:nvSpPr>
          <p:spPr>
            <a:xfrm>
              <a:off x="2643475" y="2268850"/>
              <a:ext cx="7475" cy="7475"/>
            </a:xfrm>
            <a:custGeom>
              <a:rect b="b" l="l" r="r" t="t"/>
              <a:pathLst>
                <a:path extrusionOk="0" h="299" w="299">
                  <a:moveTo>
                    <a:pt x="155" y="1"/>
                  </a:moveTo>
                  <a:cubicBezTo>
                    <a:pt x="72" y="1"/>
                    <a:pt x="0" y="60"/>
                    <a:pt x="0" y="144"/>
                  </a:cubicBezTo>
                  <a:cubicBezTo>
                    <a:pt x="0" y="227"/>
                    <a:pt x="72" y="299"/>
                    <a:pt x="155" y="299"/>
                  </a:cubicBezTo>
                  <a:cubicBezTo>
                    <a:pt x="239" y="299"/>
                    <a:pt x="298" y="227"/>
                    <a:pt x="298" y="144"/>
                  </a:cubicBezTo>
                  <a:cubicBezTo>
                    <a:pt x="298"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
            <p:cNvSpPr/>
            <p:nvPr/>
          </p:nvSpPr>
          <p:spPr>
            <a:xfrm>
              <a:off x="2630975" y="22813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
            <p:cNvSpPr/>
            <p:nvPr/>
          </p:nvSpPr>
          <p:spPr>
            <a:xfrm>
              <a:off x="2656275" y="22813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
            <p:cNvSpPr/>
            <p:nvPr/>
          </p:nvSpPr>
          <p:spPr>
            <a:xfrm>
              <a:off x="2630975" y="22560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1"/>
            <p:cNvSpPr/>
            <p:nvPr/>
          </p:nvSpPr>
          <p:spPr>
            <a:xfrm>
              <a:off x="2656275" y="2256050"/>
              <a:ext cx="7475" cy="7475"/>
            </a:xfrm>
            <a:custGeom>
              <a:rect b="b" l="l" r="r" t="t"/>
              <a:pathLst>
                <a:path extrusionOk="0" h="299" w="299">
                  <a:moveTo>
                    <a:pt x="143" y="1"/>
                  </a:moveTo>
                  <a:cubicBezTo>
                    <a:pt x="60" y="1"/>
                    <a:pt x="0" y="72"/>
                    <a:pt x="0" y="156"/>
                  </a:cubicBezTo>
                  <a:cubicBezTo>
                    <a:pt x="0" y="239"/>
                    <a:pt x="72" y="299"/>
                    <a:pt x="143" y="299"/>
                  </a:cubicBezTo>
                  <a:cubicBezTo>
                    <a:pt x="239"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
            <p:cNvSpPr/>
            <p:nvPr/>
          </p:nvSpPr>
          <p:spPr>
            <a:xfrm>
              <a:off x="2668775" y="2243550"/>
              <a:ext cx="7475" cy="7475"/>
            </a:xfrm>
            <a:custGeom>
              <a:rect b="b" l="l" r="r" t="t"/>
              <a:pathLst>
                <a:path extrusionOk="0" h="299" w="299">
                  <a:moveTo>
                    <a:pt x="155" y="1"/>
                  </a:moveTo>
                  <a:cubicBezTo>
                    <a:pt x="60" y="1"/>
                    <a:pt x="0" y="72"/>
                    <a:pt x="0" y="144"/>
                  </a:cubicBezTo>
                  <a:cubicBezTo>
                    <a:pt x="0" y="156"/>
                    <a:pt x="0" y="191"/>
                    <a:pt x="24" y="203"/>
                  </a:cubicBezTo>
                  <a:cubicBezTo>
                    <a:pt x="48" y="263"/>
                    <a:pt x="96" y="299"/>
                    <a:pt x="155" y="299"/>
                  </a:cubicBezTo>
                  <a:cubicBezTo>
                    <a:pt x="215" y="299"/>
                    <a:pt x="274" y="251"/>
                    <a:pt x="286" y="203"/>
                  </a:cubicBezTo>
                  <a:cubicBezTo>
                    <a:pt x="298" y="191"/>
                    <a:pt x="298" y="156"/>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
            <p:cNvSpPr/>
            <p:nvPr/>
          </p:nvSpPr>
          <p:spPr>
            <a:xfrm>
              <a:off x="2643475" y="2243550"/>
              <a:ext cx="7475" cy="7475"/>
            </a:xfrm>
            <a:custGeom>
              <a:rect b="b" l="l" r="r" t="t"/>
              <a:pathLst>
                <a:path extrusionOk="0" h="299" w="299">
                  <a:moveTo>
                    <a:pt x="155" y="1"/>
                  </a:moveTo>
                  <a:cubicBezTo>
                    <a:pt x="60" y="1"/>
                    <a:pt x="0" y="72"/>
                    <a:pt x="0" y="144"/>
                  </a:cubicBezTo>
                  <a:cubicBezTo>
                    <a:pt x="0" y="156"/>
                    <a:pt x="0" y="191"/>
                    <a:pt x="24" y="203"/>
                  </a:cubicBezTo>
                  <a:cubicBezTo>
                    <a:pt x="48" y="263"/>
                    <a:pt x="96" y="299"/>
                    <a:pt x="155" y="299"/>
                  </a:cubicBezTo>
                  <a:cubicBezTo>
                    <a:pt x="215" y="299"/>
                    <a:pt x="274" y="251"/>
                    <a:pt x="286" y="203"/>
                  </a:cubicBezTo>
                  <a:cubicBezTo>
                    <a:pt x="298" y="191"/>
                    <a:pt x="298" y="156"/>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
            <p:cNvSpPr/>
            <p:nvPr/>
          </p:nvSpPr>
          <p:spPr>
            <a:xfrm>
              <a:off x="2672650" y="2344775"/>
              <a:ext cx="3600" cy="3575"/>
            </a:xfrm>
            <a:custGeom>
              <a:rect b="b" l="l" r="r" t="t"/>
              <a:pathLst>
                <a:path extrusionOk="0" h="143" w="144">
                  <a:moveTo>
                    <a:pt x="0" y="0"/>
                  </a:moveTo>
                  <a:lnTo>
                    <a:pt x="0" y="0"/>
                  </a:lnTo>
                  <a:cubicBezTo>
                    <a:pt x="72" y="0"/>
                    <a:pt x="143" y="71"/>
                    <a:pt x="143" y="143"/>
                  </a:cubicBezTo>
                  <a:cubicBezTo>
                    <a:pt x="143" y="71"/>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
            <p:cNvSpPr/>
            <p:nvPr/>
          </p:nvSpPr>
          <p:spPr>
            <a:xfrm>
              <a:off x="2647350" y="2344775"/>
              <a:ext cx="3600" cy="3575"/>
            </a:xfrm>
            <a:custGeom>
              <a:rect b="b" l="l" r="r" t="t"/>
              <a:pathLst>
                <a:path extrusionOk="0" h="143" w="144">
                  <a:moveTo>
                    <a:pt x="0" y="0"/>
                  </a:moveTo>
                  <a:lnTo>
                    <a:pt x="0" y="0"/>
                  </a:lnTo>
                  <a:cubicBezTo>
                    <a:pt x="72" y="0"/>
                    <a:pt x="143" y="71"/>
                    <a:pt x="143" y="143"/>
                  </a:cubicBezTo>
                  <a:cubicBezTo>
                    <a:pt x="143" y="71"/>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
            <p:cNvSpPr/>
            <p:nvPr/>
          </p:nvSpPr>
          <p:spPr>
            <a:xfrm>
              <a:off x="2668775" y="2319475"/>
              <a:ext cx="7475" cy="7450"/>
            </a:xfrm>
            <a:custGeom>
              <a:rect b="b" l="l" r="r" t="t"/>
              <a:pathLst>
                <a:path extrusionOk="0" h="298" w="299">
                  <a:moveTo>
                    <a:pt x="155" y="0"/>
                  </a:moveTo>
                  <a:cubicBezTo>
                    <a:pt x="60" y="0"/>
                    <a:pt x="0" y="71"/>
                    <a:pt x="0" y="143"/>
                  </a:cubicBezTo>
                  <a:cubicBezTo>
                    <a:pt x="0" y="238"/>
                    <a:pt x="72" y="298"/>
                    <a:pt x="155" y="298"/>
                  </a:cubicBezTo>
                  <a:cubicBezTo>
                    <a:pt x="239"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
            <p:cNvSpPr/>
            <p:nvPr/>
          </p:nvSpPr>
          <p:spPr>
            <a:xfrm>
              <a:off x="2643475" y="23194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
            <p:cNvSpPr/>
            <p:nvPr/>
          </p:nvSpPr>
          <p:spPr>
            <a:xfrm>
              <a:off x="2630975" y="2331975"/>
              <a:ext cx="7450" cy="7450"/>
            </a:xfrm>
            <a:custGeom>
              <a:rect b="b" l="l" r="r" t="t"/>
              <a:pathLst>
                <a:path extrusionOk="0" h="298" w="298">
                  <a:moveTo>
                    <a:pt x="143" y="0"/>
                  </a:moveTo>
                  <a:cubicBezTo>
                    <a:pt x="60" y="0"/>
                    <a:pt x="0" y="72"/>
                    <a:pt x="0" y="155"/>
                  </a:cubicBezTo>
                  <a:cubicBezTo>
                    <a:pt x="0" y="238"/>
                    <a:pt x="72" y="298"/>
                    <a:pt x="143" y="298"/>
                  </a:cubicBezTo>
                  <a:cubicBezTo>
                    <a:pt x="238" y="298"/>
                    <a:pt x="298" y="226"/>
                    <a:pt x="298" y="155"/>
                  </a:cubicBezTo>
                  <a:cubicBezTo>
                    <a:pt x="298" y="72"/>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
            <p:cNvSpPr/>
            <p:nvPr/>
          </p:nvSpPr>
          <p:spPr>
            <a:xfrm>
              <a:off x="2656275" y="2331975"/>
              <a:ext cx="7475" cy="7450"/>
            </a:xfrm>
            <a:custGeom>
              <a:rect b="b" l="l" r="r" t="t"/>
              <a:pathLst>
                <a:path extrusionOk="0" h="298" w="299">
                  <a:moveTo>
                    <a:pt x="143" y="0"/>
                  </a:moveTo>
                  <a:cubicBezTo>
                    <a:pt x="60" y="0"/>
                    <a:pt x="0" y="72"/>
                    <a:pt x="0" y="155"/>
                  </a:cubicBezTo>
                  <a:cubicBezTo>
                    <a:pt x="0" y="238"/>
                    <a:pt x="72" y="298"/>
                    <a:pt x="143" y="298"/>
                  </a:cubicBezTo>
                  <a:cubicBezTo>
                    <a:pt x="239" y="298"/>
                    <a:pt x="298" y="226"/>
                    <a:pt x="298" y="155"/>
                  </a:cubicBezTo>
                  <a:cubicBezTo>
                    <a:pt x="298" y="72"/>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
            <p:cNvSpPr/>
            <p:nvPr/>
          </p:nvSpPr>
          <p:spPr>
            <a:xfrm>
              <a:off x="2630975" y="23066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
            <p:cNvSpPr/>
            <p:nvPr/>
          </p:nvSpPr>
          <p:spPr>
            <a:xfrm>
              <a:off x="2656275" y="2306675"/>
              <a:ext cx="7475" cy="7450"/>
            </a:xfrm>
            <a:custGeom>
              <a:rect b="b" l="l" r="r" t="t"/>
              <a:pathLst>
                <a:path extrusionOk="0" h="298" w="299">
                  <a:moveTo>
                    <a:pt x="143" y="0"/>
                  </a:moveTo>
                  <a:cubicBezTo>
                    <a:pt x="60" y="0"/>
                    <a:pt x="0" y="71"/>
                    <a:pt x="0" y="155"/>
                  </a:cubicBezTo>
                  <a:cubicBezTo>
                    <a:pt x="0" y="238"/>
                    <a:pt x="72" y="298"/>
                    <a:pt x="143" y="298"/>
                  </a:cubicBezTo>
                  <a:cubicBezTo>
                    <a:pt x="239"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
            <p:cNvSpPr/>
            <p:nvPr/>
          </p:nvSpPr>
          <p:spPr>
            <a:xfrm>
              <a:off x="2668775" y="2294150"/>
              <a:ext cx="7475" cy="7475"/>
            </a:xfrm>
            <a:custGeom>
              <a:rect b="b" l="l" r="r" t="t"/>
              <a:pathLst>
                <a:path extrusionOk="0" h="299" w="299">
                  <a:moveTo>
                    <a:pt x="155" y="1"/>
                  </a:moveTo>
                  <a:cubicBezTo>
                    <a:pt x="60" y="1"/>
                    <a:pt x="0" y="72"/>
                    <a:pt x="0" y="144"/>
                  </a:cubicBezTo>
                  <a:cubicBezTo>
                    <a:pt x="0" y="239"/>
                    <a:pt x="72"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
            <p:cNvSpPr/>
            <p:nvPr/>
          </p:nvSpPr>
          <p:spPr>
            <a:xfrm>
              <a:off x="2643475" y="22941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
            <p:cNvSpPr/>
            <p:nvPr/>
          </p:nvSpPr>
          <p:spPr>
            <a:xfrm>
              <a:off x="2668775" y="2395650"/>
              <a:ext cx="7475" cy="3600"/>
            </a:xfrm>
            <a:custGeom>
              <a:rect b="b" l="l" r="r" t="t"/>
              <a:pathLst>
                <a:path extrusionOk="0" h="144" w="299">
                  <a:moveTo>
                    <a:pt x="155" y="1"/>
                  </a:moveTo>
                  <a:lnTo>
                    <a:pt x="155" y="1"/>
                  </a:lnTo>
                  <a:cubicBezTo>
                    <a:pt x="192" y="1"/>
                    <a:pt x="229" y="17"/>
                    <a:pt x="256" y="43"/>
                  </a:cubicBezTo>
                  <a:lnTo>
                    <a:pt x="256" y="43"/>
                  </a:lnTo>
                  <a:cubicBezTo>
                    <a:pt x="231" y="18"/>
                    <a:pt x="196" y="1"/>
                    <a:pt x="155" y="1"/>
                  </a:cubicBezTo>
                  <a:close/>
                  <a:moveTo>
                    <a:pt x="155" y="1"/>
                  </a:moveTo>
                  <a:cubicBezTo>
                    <a:pt x="60" y="1"/>
                    <a:pt x="0" y="61"/>
                    <a:pt x="0" y="144"/>
                  </a:cubicBezTo>
                  <a:cubicBezTo>
                    <a:pt x="0" y="72"/>
                    <a:pt x="60" y="1"/>
                    <a:pt x="155" y="1"/>
                  </a:cubicBezTo>
                  <a:close/>
                  <a:moveTo>
                    <a:pt x="256" y="43"/>
                  </a:moveTo>
                  <a:cubicBezTo>
                    <a:pt x="282" y="70"/>
                    <a:pt x="298" y="107"/>
                    <a:pt x="298" y="144"/>
                  </a:cubicBezTo>
                  <a:cubicBezTo>
                    <a:pt x="298" y="103"/>
                    <a:pt x="281" y="69"/>
                    <a:pt x="256" y="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
            <p:cNvSpPr/>
            <p:nvPr/>
          </p:nvSpPr>
          <p:spPr>
            <a:xfrm>
              <a:off x="2643475" y="2395650"/>
              <a:ext cx="7475" cy="3600"/>
            </a:xfrm>
            <a:custGeom>
              <a:rect b="b" l="l" r="r" t="t"/>
              <a:pathLst>
                <a:path extrusionOk="0" h="144" w="299">
                  <a:moveTo>
                    <a:pt x="155" y="1"/>
                  </a:moveTo>
                  <a:lnTo>
                    <a:pt x="155" y="1"/>
                  </a:lnTo>
                  <a:cubicBezTo>
                    <a:pt x="192" y="1"/>
                    <a:pt x="229" y="17"/>
                    <a:pt x="256" y="43"/>
                  </a:cubicBezTo>
                  <a:lnTo>
                    <a:pt x="256" y="43"/>
                  </a:lnTo>
                  <a:cubicBezTo>
                    <a:pt x="231" y="18"/>
                    <a:pt x="196" y="1"/>
                    <a:pt x="155" y="1"/>
                  </a:cubicBezTo>
                  <a:close/>
                  <a:moveTo>
                    <a:pt x="155" y="1"/>
                  </a:moveTo>
                  <a:cubicBezTo>
                    <a:pt x="60" y="1"/>
                    <a:pt x="0" y="61"/>
                    <a:pt x="0" y="144"/>
                  </a:cubicBezTo>
                  <a:cubicBezTo>
                    <a:pt x="0" y="72"/>
                    <a:pt x="60" y="1"/>
                    <a:pt x="155" y="1"/>
                  </a:cubicBezTo>
                  <a:close/>
                  <a:moveTo>
                    <a:pt x="256" y="43"/>
                  </a:moveTo>
                  <a:cubicBezTo>
                    <a:pt x="282" y="70"/>
                    <a:pt x="298" y="107"/>
                    <a:pt x="298" y="144"/>
                  </a:cubicBezTo>
                  <a:cubicBezTo>
                    <a:pt x="298" y="103"/>
                    <a:pt x="281" y="69"/>
                    <a:pt x="256" y="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
            <p:cNvSpPr/>
            <p:nvPr/>
          </p:nvSpPr>
          <p:spPr>
            <a:xfrm>
              <a:off x="2668775" y="2370350"/>
              <a:ext cx="7475" cy="7475"/>
            </a:xfrm>
            <a:custGeom>
              <a:rect b="b" l="l" r="r" t="t"/>
              <a:pathLst>
                <a:path extrusionOk="0" h="299" w="299">
                  <a:moveTo>
                    <a:pt x="155" y="1"/>
                  </a:moveTo>
                  <a:cubicBezTo>
                    <a:pt x="60" y="1"/>
                    <a:pt x="0" y="72"/>
                    <a:pt x="0" y="144"/>
                  </a:cubicBezTo>
                  <a:cubicBezTo>
                    <a:pt x="0" y="239"/>
                    <a:pt x="72" y="299"/>
                    <a:pt x="155" y="299"/>
                  </a:cubicBezTo>
                  <a:cubicBezTo>
                    <a:pt x="239" y="299"/>
                    <a:pt x="298" y="227"/>
                    <a:pt x="298" y="144"/>
                  </a:cubicBezTo>
                  <a:cubicBezTo>
                    <a:pt x="298" y="60"/>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
            <p:cNvSpPr/>
            <p:nvPr/>
          </p:nvSpPr>
          <p:spPr>
            <a:xfrm>
              <a:off x="2643475" y="2370350"/>
              <a:ext cx="7475" cy="7475"/>
            </a:xfrm>
            <a:custGeom>
              <a:rect b="b" l="l" r="r" t="t"/>
              <a:pathLst>
                <a:path extrusionOk="0" h="299" w="299">
                  <a:moveTo>
                    <a:pt x="155" y="1"/>
                  </a:moveTo>
                  <a:cubicBezTo>
                    <a:pt x="60" y="1"/>
                    <a:pt x="0" y="72"/>
                    <a:pt x="0" y="144"/>
                  </a:cubicBezTo>
                  <a:cubicBezTo>
                    <a:pt x="0" y="239"/>
                    <a:pt x="84" y="299"/>
                    <a:pt x="155" y="299"/>
                  </a:cubicBezTo>
                  <a:cubicBezTo>
                    <a:pt x="239" y="299"/>
                    <a:pt x="298" y="227"/>
                    <a:pt x="298" y="144"/>
                  </a:cubicBezTo>
                  <a:cubicBezTo>
                    <a:pt x="298" y="60"/>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
            <p:cNvSpPr/>
            <p:nvPr/>
          </p:nvSpPr>
          <p:spPr>
            <a:xfrm>
              <a:off x="2630975" y="23828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
            <p:cNvSpPr/>
            <p:nvPr/>
          </p:nvSpPr>
          <p:spPr>
            <a:xfrm>
              <a:off x="2656275" y="23828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
            <p:cNvSpPr/>
            <p:nvPr/>
          </p:nvSpPr>
          <p:spPr>
            <a:xfrm>
              <a:off x="2630975" y="2357550"/>
              <a:ext cx="7450" cy="7475"/>
            </a:xfrm>
            <a:custGeom>
              <a:rect b="b" l="l" r="r" t="t"/>
              <a:pathLst>
                <a:path extrusionOk="0" h="299" w="298">
                  <a:moveTo>
                    <a:pt x="143" y="1"/>
                  </a:moveTo>
                  <a:cubicBezTo>
                    <a:pt x="60" y="1"/>
                    <a:pt x="0" y="84"/>
                    <a:pt x="0" y="156"/>
                  </a:cubicBezTo>
                  <a:cubicBezTo>
                    <a:pt x="0" y="239"/>
                    <a:pt x="72" y="299"/>
                    <a:pt x="143" y="299"/>
                  </a:cubicBezTo>
                  <a:cubicBezTo>
                    <a:pt x="238" y="299"/>
                    <a:pt x="298" y="227"/>
                    <a:pt x="298" y="156"/>
                  </a:cubicBezTo>
                  <a:cubicBezTo>
                    <a:pt x="298" y="61"/>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
            <p:cNvSpPr/>
            <p:nvPr/>
          </p:nvSpPr>
          <p:spPr>
            <a:xfrm>
              <a:off x="2656275" y="2357550"/>
              <a:ext cx="7475" cy="7475"/>
            </a:xfrm>
            <a:custGeom>
              <a:rect b="b" l="l" r="r" t="t"/>
              <a:pathLst>
                <a:path extrusionOk="0" h="299" w="299">
                  <a:moveTo>
                    <a:pt x="143" y="1"/>
                  </a:moveTo>
                  <a:cubicBezTo>
                    <a:pt x="60" y="1"/>
                    <a:pt x="0" y="84"/>
                    <a:pt x="0" y="156"/>
                  </a:cubicBezTo>
                  <a:cubicBezTo>
                    <a:pt x="0" y="239"/>
                    <a:pt x="72" y="299"/>
                    <a:pt x="143" y="299"/>
                  </a:cubicBezTo>
                  <a:cubicBezTo>
                    <a:pt x="239" y="299"/>
                    <a:pt x="298" y="227"/>
                    <a:pt x="298" y="156"/>
                  </a:cubicBezTo>
                  <a:cubicBezTo>
                    <a:pt x="298" y="61"/>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
            <p:cNvSpPr/>
            <p:nvPr/>
          </p:nvSpPr>
          <p:spPr>
            <a:xfrm>
              <a:off x="2668775" y="2344775"/>
              <a:ext cx="7475" cy="7450"/>
            </a:xfrm>
            <a:custGeom>
              <a:rect b="b" l="l" r="r" t="t"/>
              <a:pathLst>
                <a:path extrusionOk="0" h="298" w="299">
                  <a:moveTo>
                    <a:pt x="155" y="0"/>
                  </a:moveTo>
                  <a:cubicBezTo>
                    <a:pt x="60" y="0"/>
                    <a:pt x="0" y="71"/>
                    <a:pt x="0" y="143"/>
                  </a:cubicBezTo>
                  <a:cubicBezTo>
                    <a:pt x="0" y="238"/>
                    <a:pt x="72" y="298"/>
                    <a:pt x="155" y="298"/>
                  </a:cubicBezTo>
                  <a:cubicBezTo>
                    <a:pt x="239"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2643475" y="23447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2668775" y="2446275"/>
              <a:ext cx="7475" cy="3575"/>
            </a:xfrm>
            <a:custGeom>
              <a:rect b="b" l="l" r="r" t="t"/>
              <a:pathLst>
                <a:path extrusionOk="0" h="143" w="299">
                  <a:moveTo>
                    <a:pt x="155" y="0"/>
                  </a:moveTo>
                  <a:cubicBezTo>
                    <a:pt x="192" y="0"/>
                    <a:pt x="229" y="16"/>
                    <a:pt x="256" y="42"/>
                  </a:cubicBezTo>
                  <a:lnTo>
                    <a:pt x="256" y="42"/>
                  </a:lnTo>
                  <a:cubicBezTo>
                    <a:pt x="231" y="17"/>
                    <a:pt x="196" y="0"/>
                    <a:pt x="155" y="0"/>
                  </a:cubicBezTo>
                  <a:close/>
                  <a:moveTo>
                    <a:pt x="155" y="0"/>
                  </a:moveTo>
                  <a:cubicBezTo>
                    <a:pt x="60" y="0"/>
                    <a:pt x="0" y="60"/>
                    <a:pt x="0" y="143"/>
                  </a:cubicBezTo>
                  <a:cubicBezTo>
                    <a:pt x="0" y="71"/>
                    <a:pt x="60" y="0"/>
                    <a:pt x="155" y="0"/>
                  </a:cubicBezTo>
                  <a:close/>
                  <a:moveTo>
                    <a:pt x="256" y="42"/>
                  </a:moveTo>
                  <a:lnTo>
                    <a:pt x="256" y="42"/>
                  </a:lnTo>
                  <a:cubicBezTo>
                    <a:pt x="282" y="69"/>
                    <a:pt x="298" y="106"/>
                    <a:pt x="298" y="143"/>
                  </a:cubicBezTo>
                  <a:cubicBezTo>
                    <a:pt x="298" y="102"/>
                    <a:pt x="281" y="68"/>
                    <a:pt x="256"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2643475" y="2446275"/>
              <a:ext cx="7475" cy="3575"/>
            </a:xfrm>
            <a:custGeom>
              <a:rect b="b" l="l" r="r" t="t"/>
              <a:pathLst>
                <a:path extrusionOk="0" h="143" w="299">
                  <a:moveTo>
                    <a:pt x="155" y="0"/>
                  </a:moveTo>
                  <a:cubicBezTo>
                    <a:pt x="192" y="0"/>
                    <a:pt x="229" y="16"/>
                    <a:pt x="256" y="42"/>
                  </a:cubicBezTo>
                  <a:lnTo>
                    <a:pt x="256" y="42"/>
                  </a:lnTo>
                  <a:cubicBezTo>
                    <a:pt x="231" y="17"/>
                    <a:pt x="196" y="0"/>
                    <a:pt x="155" y="0"/>
                  </a:cubicBezTo>
                  <a:close/>
                  <a:moveTo>
                    <a:pt x="155" y="0"/>
                  </a:moveTo>
                  <a:cubicBezTo>
                    <a:pt x="60" y="0"/>
                    <a:pt x="0" y="60"/>
                    <a:pt x="0" y="143"/>
                  </a:cubicBezTo>
                  <a:cubicBezTo>
                    <a:pt x="0" y="71"/>
                    <a:pt x="60" y="0"/>
                    <a:pt x="155" y="0"/>
                  </a:cubicBezTo>
                  <a:close/>
                  <a:moveTo>
                    <a:pt x="256" y="42"/>
                  </a:moveTo>
                  <a:lnTo>
                    <a:pt x="256" y="42"/>
                  </a:lnTo>
                  <a:cubicBezTo>
                    <a:pt x="282" y="69"/>
                    <a:pt x="298" y="106"/>
                    <a:pt x="298" y="143"/>
                  </a:cubicBezTo>
                  <a:cubicBezTo>
                    <a:pt x="298" y="102"/>
                    <a:pt x="281" y="68"/>
                    <a:pt x="256"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2668775" y="2420975"/>
              <a:ext cx="7475" cy="7450"/>
            </a:xfrm>
            <a:custGeom>
              <a:rect b="b" l="l" r="r" t="t"/>
              <a:pathLst>
                <a:path extrusionOk="0" h="298" w="299">
                  <a:moveTo>
                    <a:pt x="155" y="0"/>
                  </a:moveTo>
                  <a:cubicBezTo>
                    <a:pt x="60" y="0"/>
                    <a:pt x="0" y="71"/>
                    <a:pt x="0" y="143"/>
                  </a:cubicBezTo>
                  <a:cubicBezTo>
                    <a:pt x="0" y="226"/>
                    <a:pt x="72" y="298"/>
                    <a:pt x="155" y="298"/>
                  </a:cubicBezTo>
                  <a:cubicBezTo>
                    <a:pt x="239" y="298"/>
                    <a:pt x="298" y="226"/>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2643475" y="2420975"/>
              <a:ext cx="7475" cy="7450"/>
            </a:xfrm>
            <a:custGeom>
              <a:rect b="b" l="l" r="r" t="t"/>
              <a:pathLst>
                <a:path extrusionOk="0" h="298" w="299">
                  <a:moveTo>
                    <a:pt x="155" y="0"/>
                  </a:moveTo>
                  <a:cubicBezTo>
                    <a:pt x="72" y="0"/>
                    <a:pt x="0" y="60"/>
                    <a:pt x="0" y="143"/>
                  </a:cubicBezTo>
                  <a:cubicBezTo>
                    <a:pt x="0" y="226"/>
                    <a:pt x="72"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2630975" y="24334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2656275" y="24334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2630975" y="24081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2656275" y="24081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2668775" y="2395650"/>
              <a:ext cx="7475" cy="7475"/>
            </a:xfrm>
            <a:custGeom>
              <a:rect b="b" l="l" r="r" t="t"/>
              <a:pathLst>
                <a:path extrusionOk="0" h="299" w="299">
                  <a:moveTo>
                    <a:pt x="155" y="1"/>
                  </a:moveTo>
                  <a:cubicBezTo>
                    <a:pt x="60" y="1"/>
                    <a:pt x="0" y="72"/>
                    <a:pt x="0" y="144"/>
                  </a:cubicBezTo>
                  <a:cubicBezTo>
                    <a:pt x="0" y="168"/>
                    <a:pt x="0" y="191"/>
                    <a:pt x="24" y="203"/>
                  </a:cubicBezTo>
                  <a:cubicBezTo>
                    <a:pt x="48" y="263"/>
                    <a:pt x="96" y="299"/>
                    <a:pt x="155" y="299"/>
                  </a:cubicBezTo>
                  <a:cubicBezTo>
                    <a:pt x="215" y="299"/>
                    <a:pt x="274" y="251"/>
                    <a:pt x="286" y="203"/>
                  </a:cubicBezTo>
                  <a:cubicBezTo>
                    <a:pt x="298" y="191"/>
                    <a:pt x="298" y="168"/>
                    <a:pt x="298" y="144"/>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2643475" y="2395650"/>
              <a:ext cx="7475" cy="7475"/>
            </a:xfrm>
            <a:custGeom>
              <a:rect b="b" l="l" r="r" t="t"/>
              <a:pathLst>
                <a:path extrusionOk="0" h="299" w="299">
                  <a:moveTo>
                    <a:pt x="155" y="1"/>
                  </a:moveTo>
                  <a:cubicBezTo>
                    <a:pt x="60" y="1"/>
                    <a:pt x="0" y="72"/>
                    <a:pt x="0" y="144"/>
                  </a:cubicBezTo>
                  <a:cubicBezTo>
                    <a:pt x="0" y="168"/>
                    <a:pt x="0" y="191"/>
                    <a:pt x="24" y="203"/>
                  </a:cubicBezTo>
                  <a:cubicBezTo>
                    <a:pt x="48" y="263"/>
                    <a:pt x="96" y="299"/>
                    <a:pt x="155" y="299"/>
                  </a:cubicBezTo>
                  <a:cubicBezTo>
                    <a:pt x="215" y="299"/>
                    <a:pt x="274" y="251"/>
                    <a:pt x="286" y="203"/>
                  </a:cubicBezTo>
                  <a:cubicBezTo>
                    <a:pt x="298" y="191"/>
                    <a:pt x="298" y="168"/>
                    <a:pt x="298" y="144"/>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2668775" y="2496875"/>
              <a:ext cx="7475" cy="3575"/>
            </a:xfrm>
            <a:custGeom>
              <a:rect b="b" l="l" r="r" t="t"/>
              <a:pathLst>
                <a:path extrusionOk="0" h="143" w="299">
                  <a:moveTo>
                    <a:pt x="155" y="0"/>
                  </a:moveTo>
                  <a:cubicBezTo>
                    <a:pt x="192" y="0"/>
                    <a:pt x="229" y="16"/>
                    <a:pt x="256" y="42"/>
                  </a:cubicBezTo>
                  <a:lnTo>
                    <a:pt x="256" y="42"/>
                  </a:lnTo>
                  <a:cubicBezTo>
                    <a:pt x="231" y="17"/>
                    <a:pt x="196" y="0"/>
                    <a:pt x="155" y="0"/>
                  </a:cubicBezTo>
                  <a:close/>
                  <a:moveTo>
                    <a:pt x="155" y="0"/>
                  </a:moveTo>
                  <a:cubicBezTo>
                    <a:pt x="60" y="0"/>
                    <a:pt x="0" y="60"/>
                    <a:pt x="0" y="143"/>
                  </a:cubicBezTo>
                  <a:cubicBezTo>
                    <a:pt x="0" y="72"/>
                    <a:pt x="60" y="0"/>
                    <a:pt x="155" y="0"/>
                  </a:cubicBezTo>
                  <a:close/>
                  <a:moveTo>
                    <a:pt x="256" y="42"/>
                  </a:moveTo>
                  <a:cubicBezTo>
                    <a:pt x="282" y="70"/>
                    <a:pt x="298" y="106"/>
                    <a:pt x="298" y="143"/>
                  </a:cubicBezTo>
                  <a:cubicBezTo>
                    <a:pt x="298" y="103"/>
                    <a:pt x="281" y="68"/>
                    <a:pt x="256"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2643475" y="2496875"/>
              <a:ext cx="7475" cy="3575"/>
            </a:xfrm>
            <a:custGeom>
              <a:rect b="b" l="l" r="r" t="t"/>
              <a:pathLst>
                <a:path extrusionOk="0" h="143" w="299">
                  <a:moveTo>
                    <a:pt x="155" y="0"/>
                  </a:moveTo>
                  <a:cubicBezTo>
                    <a:pt x="192" y="0"/>
                    <a:pt x="229" y="16"/>
                    <a:pt x="256" y="42"/>
                  </a:cubicBezTo>
                  <a:lnTo>
                    <a:pt x="256" y="42"/>
                  </a:lnTo>
                  <a:cubicBezTo>
                    <a:pt x="231" y="17"/>
                    <a:pt x="196" y="0"/>
                    <a:pt x="155" y="0"/>
                  </a:cubicBezTo>
                  <a:close/>
                  <a:moveTo>
                    <a:pt x="155" y="0"/>
                  </a:moveTo>
                  <a:cubicBezTo>
                    <a:pt x="60" y="0"/>
                    <a:pt x="0" y="60"/>
                    <a:pt x="0" y="143"/>
                  </a:cubicBezTo>
                  <a:cubicBezTo>
                    <a:pt x="0" y="72"/>
                    <a:pt x="60" y="0"/>
                    <a:pt x="155" y="0"/>
                  </a:cubicBezTo>
                  <a:close/>
                  <a:moveTo>
                    <a:pt x="256" y="42"/>
                  </a:moveTo>
                  <a:cubicBezTo>
                    <a:pt x="282" y="70"/>
                    <a:pt x="298" y="106"/>
                    <a:pt x="298" y="143"/>
                  </a:cubicBezTo>
                  <a:cubicBezTo>
                    <a:pt x="298" y="103"/>
                    <a:pt x="281" y="68"/>
                    <a:pt x="256"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2668775" y="24715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2643475" y="24715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2630975" y="24840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2656275" y="24840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2630975" y="24587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2656275" y="2458775"/>
              <a:ext cx="7475" cy="7450"/>
            </a:xfrm>
            <a:custGeom>
              <a:rect b="b" l="l" r="r" t="t"/>
              <a:pathLst>
                <a:path extrusionOk="0" h="298" w="299">
                  <a:moveTo>
                    <a:pt x="143" y="0"/>
                  </a:moveTo>
                  <a:cubicBezTo>
                    <a:pt x="60" y="0"/>
                    <a:pt x="0" y="83"/>
                    <a:pt x="0" y="155"/>
                  </a:cubicBezTo>
                  <a:cubicBezTo>
                    <a:pt x="0" y="238"/>
                    <a:pt x="72" y="298"/>
                    <a:pt x="143" y="298"/>
                  </a:cubicBezTo>
                  <a:cubicBezTo>
                    <a:pt x="239"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2668775" y="2446275"/>
              <a:ext cx="7475" cy="7450"/>
            </a:xfrm>
            <a:custGeom>
              <a:rect b="b" l="l" r="r" t="t"/>
              <a:pathLst>
                <a:path extrusionOk="0" h="298" w="299">
                  <a:moveTo>
                    <a:pt x="155" y="0"/>
                  </a:moveTo>
                  <a:cubicBezTo>
                    <a:pt x="60" y="0"/>
                    <a:pt x="0" y="71"/>
                    <a:pt x="0" y="143"/>
                  </a:cubicBezTo>
                  <a:cubicBezTo>
                    <a:pt x="0" y="238"/>
                    <a:pt x="72"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2643475" y="2446275"/>
              <a:ext cx="7475" cy="7450"/>
            </a:xfrm>
            <a:custGeom>
              <a:rect b="b" l="l" r="r" t="t"/>
              <a:pathLst>
                <a:path extrusionOk="0" h="298" w="299">
                  <a:moveTo>
                    <a:pt x="155" y="0"/>
                  </a:moveTo>
                  <a:cubicBezTo>
                    <a:pt x="60" y="0"/>
                    <a:pt x="0" y="71"/>
                    <a:pt x="0" y="143"/>
                  </a:cubicBezTo>
                  <a:cubicBezTo>
                    <a:pt x="0" y="238"/>
                    <a:pt x="84"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2672650" y="25474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2647350" y="25474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2668775" y="25221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2643475" y="25221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2630975" y="25346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2656275" y="25346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2630975" y="25093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2656275" y="25093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2668775" y="24968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
            <p:cNvSpPr/>
            <p:nvPr/>
          </p:nvSpPr>
          <p:spPr>
            <a:xfrm>
              <a:off x="2643475" y="24968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
            <p:cNvSpPr/>
            <p:nvPr/>
          </p:nvSpPr>
          <p:spPr>
            <a:xfrm>
              <a:off x="2672650" y="25980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2647350" y="25980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2668775" y="2572775"/>
              <a:ext cx="7475" cy="7450"/>
            </a:xfrm>
            <a:custGeom>
              <a:rect b="b" l="l" r="r" t="t"/>
              <a:pathLst>
                <a:path extrusionOk="0" h="298" w="299">
                  <a:moveTo>
                    <a:pt x="155" y="0"/>
                  </a:moveTo>
                  <a:cubicBezTo>
                    <a:pt x="60" y="0"/>
                    <a:pt x="0" y="72"/>
                    <a:pt x="0" y="143"/>
                  </a:cubicBezTo>
                  <a:cubicBezTo>
                    <a:pt x="0" y="226"/>
                    <a:pt x="72"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2643475" y="2572775"/>
              <a:ext cx="7475" cy="7450"/>
            </a:xfrm>
            <a:custGeom>
              <a:rect b="b" l="l" r="r" t="t"/>
              <a:pathLst>
                <a:path extrusionOk="0" h="298" w="299">
                  <a:moveTo>
                    <a:pt x="155" y="0"/>
                  </a:moveTo>
                  <a:cubicBezTo>
                    <a:pt x="72" y="0"/>
                    <a:pt x="0" y="60"/>
                    <a:pt x="0" y="143"/>
                  </a:cubicBezTo>
                  <a:cubicBezTo>
                    <a:pt x="0" y="226"/>
                    <a:pt x="72" y="298"/>
                    <a:pt x="155" y="298"/>
                  </a:cubicBezTo>
                  <a:cubicBezTo>
                    <a:pt x="239" y="298"/>
                    <a:pt x="298" y="226"/>
                    <a:pt x="298" y="143"/>
                  </a:cubicBezTo>
                  <a:cubicBezTo>
                    <a:pt x="298"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2630975" y="25852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2656275" y="25852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2630975" y="25599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2656275" y="25599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2668775" y="2547475"/>
              <a:ext cx="7475" cy="7450"/>
            </a:xfrm>
            <a:custGeom>
              <a:rect b="b" l="l" r="r" t="t"/>
              <a:pathLst>
                <a:path extrusionOk="0" h="298" w="299">
                  <a:moveTo>
                    <a:pt x="155" y="0"/>
                  </a:moveTo>
                  <a:cubicBezTo>
                    <a:pt x="60" y="0"/>
                    <a:pt x="0" y="72"/>
                    <a:pt x="0" y="143"/>
                  </a:cubicBezTo>
                  <a:cubicBezTo>
                    <a:pt x="0" y="167"/>
                    <a:pt x="0" y="191"/>
                    <a:pt x="24" y="203"/>
                  </a:cubicBezTo>
                  <a:cubicBezTo>
                    <a:pt x="48" y="262"/>
                    <a:pt x="96" y="298"/>
                    <a:pt x="155" y="298"/>
                  </a:cubicBezTo>
                  <a:cubicBezTo>
                    <a:pt x="215" y="298"/>
                    <a:pt x="274" y="250"/>
                    <a:pt x="286" y="203"/>
                  </a:cubicBezTo>
                  <a:cubicBezTo>
                    <a:pt x="298" y="191"/>
                    <a:pt x="298" y="16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2643475" y="2547475"/>
              <a:ext cx="7475" cy="7450"/>
            </a:xfrm>
            <a:custGeom>
              <a:rect b="b" l="l" r="r" t="t"/>
              <a:pathLst>
                <a:path extrusionOk="0" h="298" w="299">
                  <a:moveTo>
                    <a:pt x="155" y="0"/>
                  </a:moveTo>
                  <a:cubicBezTo>
                    <a:pt x="60" y="0"/>
                    <a:pt x="0" y="72"/>
                    <a:pt x="0" y="143"/>
                  </a:cubicBezTo>
                  <a:cubicBezTo>
                    <a:pt x="0" y="167"/>
                    <a:pt x="0" y="191"/>
                    <a:pt x="24" y="203"/>
                  </a:cubicBezTo>
                  <a:cubicBezTo>
                    <a:pt x="48" y="262"/>
                    <a:pt x="96" y="298"/>
                    <a:pt x="155" y="298"/>
                  </a:cubicBezTo>
                  <a:cubicBezTo>
                    <a:pt x="215" y="298"/>
                    <a:pt x="274" y="250"/>
                    <a:pt x="286" y="203"/>
                  </a:cubicBezTo>
                  <a:cubicBezTo>
                    <a:pt x="298" y="191"/>
                    <a:pt x="298" y="16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2672650" y="26486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2647350" y="2648675"/>
              <a:ext cx="3600" cy="3600"/>
            </a:xfrm>
            <a:custGeom>
              <a:rect b="b" l="l" r="r" t="t"/>
              <a:pathLst>
                <a:path extrusionOk="0" h="144" w="144">
                  <a:moveTo>
                    <a:pt x="0" y="0"/>
                  </a:moveTo>
                  <a:lnTo>
                    <a:pt x="0" y="0"/>
                  </a:lnTo>
                  <a:cubicBezTo>
                    <a:pt x="72" y="0"/>
                    <a:pt x="143" y="72"/>
                    <a:pt x="143" y="143"/>
                  </a:cubicBezTo>
                  <a:cubicBezTo>
                    <a:pt x="143" y="72"/>
                    <a:pt x="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2668775" y="26233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2643475" y="26233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2630975" y="26358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2656275" y="26358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2630975" y="26105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2656275" y="26105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2668775" y="25980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2643475" y="25980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2668775" y="2699575"/>
              <a:ext cx="7475" cy="3900"/>
            </a:xfrm>
            <a:custGeom>
              <a:rect b="b" l="l" r="r" t="t"/>
              <a:pathLst>
                <a:path extrusionOk="0" h="156" w="299">
                  <a:moveTo>
                    <a:pt x="155" y="0"/>
                  </a:moveTo>
                  <a:lnTo>
                    <a:pt x="155" y="0"/>
                  </a:lnTo>
                  <a:cubicBezTo>
                    <a:pt x="196" y="0"/>
                    <a:pt x="238" y="20"/>
                    <a:pt x="265" y="55"/>
                  </a:cubicBezTo>
                  <a:lnTo>
                    <a:pt x="265" y="55"/>
                  </a:lnTo>
                  <a:cubicBezTo>
                    <a:pt x="240" y="22"/>
                    <a:pt x="201" y="0"/>
                    <a:pt x="155" y="0"/>
                  </a:cubicBezTo>
                  <a:close/>
                  <a:moveTo>
                    <a:pt x="155" y="0"/>
                  </a:moveTo>
                  <a:cubicBezTo>
                    <a:pt x="60" y="0"/>
                    <a:pt x="0" y="60"/>
                    <a:pt x="0" y="155"/>
                  </a:cubicBezTo>
                  <a:cubicBezTo>
                    <a:pt x="0" y="72"/>
                    <a:pt x="60" y="0"/>
                    <a:pt x="155" y="0"/>
                  </a:cubicBezTo>
                  <a:close/>
                  <a:moveTo>
                    <a:pt x="265" y="55"/>
                  </a:moveTo>
                  <a:lnTo>
                    <a:pt x="265" y="55"/>
                  </a:lnTo>
                  <a:cubicBezTo>
                    <a:pt x="286" y="82"/>
                    <a:pt x="298" y="117"/>
                    <a:pt x="298" y="155"/>
                  </a:cubicBezTo>
                  <a:cubicBezTo>
                    <a:pt x="298" y="115"/>
                    <a:pt x="285" y="81"/>
                    <a:pt x="265"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2647350" y="2699575"/>
              <a:ext cx="3600" cy="3900"/>
            </a:xfrm>
            <a:custGeom>
              <a:rect b="b" l="l" r="r" t="t"/>
              <a:pathLst>
                <a:path extrusionOk="0" h="156" w="144">
                  <a:moveTo>
                    <a:pt x="0" y="0"/>
                  </a:moveTo>
                  <a:lnTo>
                    <a:pt x="0" y="0"/>
                  </a:lnTo>
                  <a:cubicBezTo>
                    <a:pt x="41" y="0"/>
                    <a:pt x="83" y="20"/>
                    <a:pt x="110" y="55"/>
                  </a:cubicBezTo>
                  <a:lnTo>
                    <a:pt x="110" y="55"/>
                  </a:lnTo>
                  <a:cubicBezTo>
                    <a:pt x="85" y="22"/>
                    <a:pt x="46" y="0"/>
                    <a:pt x="0" y="0"/>
                  </a:cubicBezTo>
                  <a:close/>
                  <a:moveTo>
                    <a:pt x="110" y="55"/>
                  </a:moveTo>
                  <a:cubicBezTo>
                    <a:pt x="131" y="82"/>
                    <a:pt x="143" y="117"/>
                    <a:pt x="143" y="155"/>
                  </a:cubicBezTo>
                  <a:cubicBezTo>
                    <a:pt x="143" y="115"/>
                    <a:pt x="130" y="81"/>
                    <a:pt x="110"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2668775" y="26739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2643475" y="26739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2630975" y="2686475"/>
              <a:ext cx="7450" cy="7475"/>
            </a:xfrm>
            <a:custGeom>
              <a:rect b="b" l="l" r="r" t="t"/>
              <a:pathLst>
                <a:path extrusionOk="0" h="299" w="298">
                  <a:moveTo>
                    <a:pt x="143" y="0"/>
                  </a:moveTo>
                  <a:cubicBezTo>
                    <a:pt x="60" y="0"/>
                    <a:pt x="0" y="84"/>
                    <a:pt x="0" y="155"/>
                  </a:cubicBezTo>
                  <a:cubicBezTo>
                    <a:pt x="0" y="239"/>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2656275" y="2686475"/>
              <a:ext cx="7475" cy="7475"/>
            </a:xfrm>
            <a:custGeom>
              <a:rect b="b" l="l" r="r" t="t"/>
              <a:pathLst>
                <a:path extrusionOk="0" h="299" w="299">
                  <a:moveTo>
                    <a:pt x="143" y="0"/>
                  </a:moveTo>
                  <a:cubicBezTo>
                    <a:pt x="60" y="0"/>
                    <a:pt x="0" y="84"/>
                    <a:pt x="0" y="155"/>
                  </a:cubicBezTo>
                  <a:cubicBezTo>
                    <a:pt x="0" y="239"/>
                    <a:pt x="72" y="298"/>
                    <a:pt x="143" y="298"/>
                  </a:cubicBezTo>
                  <a:cubicBezTo>
                    <a:pt x="239"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2630975" y="26611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2656275" y="2661175"/>
              <a:ext cx="7475" cy="7450"/>
            </a:xfrm>
            <a:custGeom>
              <a:rect b="b" l="l" r="r" t="t"/>
              <a:pathLst>
                <a:path extrusionOk="0" h="298" w="299">
                  <a:moveTo>
                    <a:pt x="143" y="0"/>
                  </a:moveTo>
                  <a:cubicBezTo>
                    <a:pt x="60" y="0"/>
                    <a:pt x="0" y="84"/>
                    <a:pt x="0" y="155"/>
                  </a:cubicBezTo>
                  <a:cubicBezTo>
                    <a:pt x="0" y="238"/>
                    <a:pt x="72" y="298"/>
                    <a:pt x="143" y="298"/>
                  </a:cubicBezTo>
                  <a:cubicBezTo>
                    <a:pt x="239"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2668775" y="2648675"/>
              <a:ext cx="7475" cy="7450"/>
            </a:xfrm>
            <a:custGeom>
              <a:rect b="b" l="l" r="r" t="t"/>
              <a:pathLst>
                <a:path extrusionOk="0" h="298" w="299">
                  <a:moveTo>
                    <a:pt x="155" y="0"/>
                  </a:moveTo>
                  <a:cubicBezTo>
                    <a:pt x="60" y="0"/>
                    <a:pt x="0" y="72"/>
                    <a:pt x="0" y="143"/>
                  </a:cubicBezTo>
                  <a:cubicBezTo>
                    <a:pt x="0" y="238"/>
                    <a:pt x="72" y="298"/>
                    <a:pt x="155" y="298"/>
                  </a:cubicBezTo>
                  <a:cubicBezTo>
                    <a:pt x="239" y="298"/>
                    <a:pt x="298" y="22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2643475" y="2648675"/>
              <a:ext cx="7475" cy="7450"/>
            </a:xfrm>
            <a:custGeom>
              <a:rect b="b" l="l" r="r" t="t"/>
              <a:pathLst>
                <a:path extrusionOk="0" h="298" w="299">
                  <a:moveTo>
                    <a:pt x="155" y="0"/>
                  </a:moveTo>
                  <a:cubicBezTo>
                    <a:pt x="60" y="0"/>
                    <a:pt x="0" y="72"/>
                    <a:pt x="0" y="143"/>
                  </a:cubicBezTo>
                  <a:cubicBezTo>
                    <a:pt x="0" y="238"/>
                    <a:pt x="84" y="298"/>
                    <a:pt x="155" y="298"/>
                  </a:cubicBezTo>
                  <a:cubicBezTo>
                    <a:pt x="239" y="298"/>
                    <a:pt x="298" y="22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2668775" y="2699575"/>
              <a:ext cx="7475" cy="7450"/>
            </a:xfrm>
            <a:custGeom>
              <a:rect b="b" l="l" r="r" t="t"/>
              <a:pathLst>
                <a:path extrusionOk="0" h="298" w="299">
                  <a:moveTo>
                    <a:pt x="155" y="0"/>
                  </a:moveTo>
                  <a:cubicBezTo>
                    <a:pt x="60" y="0"/>
                    <a:pt x="0" y="72"/>
                    <a:pt x="0" y="155"/>
                  </a:cubicBezTo>
                  <a:cubicBezTo>
                    <a:pt x="0" y="167"/>
                    <a:pt x="0" y="191"/>
                    <a:pt x="24" y="215"/>
                  </a:cubicBezTo>
                  <a:cubicBezTo>
                    <a:pt x="48" y="262"/>
                    <a:pt x="96" y="298"/>
                    <a:pt x="155" y="298"/>
                  </a:cubicBezTo>
                  <a:cubicBezTo>
                    <a:pt x="215" y="298"/>
                    <a:pt x="274" y="250"/>
                    <a:pt x="286" y="215"/>
                  </a:cubicBezTo>
                  <a:cubicBezTo>
                    <a:pt x="298" y="191"/>
                    <a:pt x="298" y="167"/>
                    <a:pt x="298" y="155"/>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2644075" y="2699575"/>
              <a:ext cx="6875" cy="5675"/>
            </a:xfrm>
            <a:custGeom>
              <a:rect b="b" l="l" r="r" t="t"/>
              <a:pathLst>
                <a:path extrusionOk="0" h="227" w="275">
                  <a:moveTo>
                    <a:pt x="131" y="0"/>
                  </a:moveTo>
                  <a:cubicBezTo>
                    <a:pt x="72" y="0"/>
                    <a:pt x="24" y="36"/>
                    <a:pt x="0" y="72"/>
                  </a:cubicBezTo>
                  <a:cubicBezTo>
                    <a:pt x="84" y="119"/>
                    <a:pt x="179" y="179"/>
                    <a:pt x="250" y="226"/>
                  </a:cubicBezTo>
                  <a:lnTo>
                    <a:pt x="262" y="215"/>
                  </a:lnTo>
                  <a:cubicBezTo>
                    <a:pt x="274" y="179"/>
                    <a:pt x="274" y="167"/>
                    <a:pt x="274" y="155"/>
                  </a:cubicBezTo>
                  <a:cubicBezTo>
                    <a:pt x="274" y="60"/>
                    <a:pt x="203"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2617875" y="2243550"/>
              <a:ext cx="4175" cy="3600"/>
            </a:xfrm>
            <a:custGeom>
              <a:rect b="b" l="l" r="r" t="t"/>
              <a:pathLst>
                <a:path extrusionOk="0" h="144" w="167">
                  <a:moveTo>
                    <a:pt x="167" y="1"/>
                  </a:moveTo>
                  <a:lnTo>
                    <a:pt x="167" y="1"/>
                  </a:lnTo>
                  <a:cubicBezTo>
                    <a:pt x="72" y="1"/>
                    <a:pt x="0" y="72"/>
                    <a:pt x="12" y="144"/>
                  </a:cubicBezTo>
                  <a:cubicBezTo>
                    <a:pt x="12" y="72"/>
                    <a:pt x="7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
            <p:cNvSpPr/>
            <p:nvPr/>
          </p:nvSpPr>
          <p:spPr>
            <a:xfrm>
              <a:off x="2592575" y="2243550"/>
              <a:ext cx="7750" cy="3600"/>
            </a:xfrm>
            <a:custGeom>
              <a:rect b="b" l="l" r="r" t="t"/>
              <a:pathLst>
                <a:path extrusionOk="0" h="144" w="310">
                  <a:moveTo>
                    <a:pt x="167" y="1"/>
                  </a:moveTo>
                  <a:lnTo>
                    <a:pt x="167" y="1"/>
                  </a:lnTo>
                  <a:cubicBezTo>
                    <a:pt x="72" y="1"/>
                    <a:pt x="0" y="72"/>
                    <a:pt x="12" y="144"/>
                  </a:cubicBezTo>
                  <a:cubicBezTo>
                    <a:pt x="12" y="72"/>
                    <a:pt x="72" y="1"/>
                    <a:pt x="167" y="1"/>
                  </a:cubicBezTo>
                  <a:close/>
                  <a:moveTo>
                    <a:pt x="167" y="1"/>
                  </a:moveTo>
                  <a:lnTo>
                    <a:pt x="167" y="1"/>
                  </a:lnTo>
                  <a:cubicBezTo>
                    <a:pt x="239" y="1"/>
                    <a:pt x="310" y="72"/>
                    <a:pt x="310" y="144"/>
                  </a:cubicBezTo>
                  <a:cubicBezTo>
                    <a:pt x="310" y="72"/>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
            <p:cNvSpPr/>
            <p:nvPr/>
          </p:nvSpPr>
          <p:spPr>
            <a:xfrm>
              <a:off x="2618175" y="2218250"/>
              <a:ext cx="7475" cy="7475"/>
            </a:xfrm>
            <a:custGeom>
              <a:rect b="b" l="l" r="r" t="t"/>
              <a:pathLst>
                <a:path extrusionOk="0" h="299" w="299">
                  <a:moveTo>
                    <a:pt x="155" y="1"/>
                  </a:moveTo>
                  <a:cubicBezTo>
                    <a:pt x="60" y="1"/>
                    <a:pt x="0" y="72"/>
                    <a:pt x="0" y="144"/>
                  </a:cubicBezTo>
                  <a:cubicBezTo>
                    <a:pt x="0" y="239"/>
                    <a:pt x="84" y="299"/>
                    <a:pt x="155" y="299"/>
                  </a:cubicBezTo>
                  <a:cubicBezTo>
                    <a:pt x="203" y="299"/>
                    <a:pt x="227" y="275"/>
                    <a:pt x="262" y="251"/>
                  </a:cubicBezTo>
                  <a:cubicBezTo>
                    <a:pt x="286" y="215"/>
                    <a:pt x="298" y="191"/>
                    <a:pt x="298" y="144"/>
                  </a:cubicBezTo>
                  <a:cubicBezTo>
                    <a:pt x="298" y="96"/>
                    <a:pt x="286" y="72"/>
                    <a:pt x="262" y="37"/>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
            <p:cNvSpPr/>
            <p:nvPr/>
          </p:nvSpPr>
          <p:spPr>
            <a:xfrm>
              <a:off x="2596750" y="2222725"/>
              <a:ext cx="3300" cy="3000"/>
            </a:xfrm>
            <a:custGeom>
              <a:rect b="b" l="l" r="r" t="t"/>
              <a:pathLst>
                <a:path extrusionOk="0" h="120" w="132">
                  <a:moveTo>
                    <a:pt x="131" y="0"/>
                  </a:moveTo>
                  <a:cubicBezTo>
                    <a:pt x="83" y="36"/>
                    <a:pt x="36" y="72"/>
                    <a:pt x="0" y="120"/>
                  </a:cubicBezTo>
                  <a:cubicBezTo>
                    <a:pt x="72" y="120"/>
                    <a:pt x="131" y="72"/>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2583350" y="2234025"/>
              <a:ext cx="4475" cy="4225"/>
            </a:xfrm>
            <a:custGeom>
              <a:rect b="b" l="l" r="r" t="t"/>
              <a:pathLst>
                <a:path extrusionOk="0" h="169" w="179">
                  <a:moveTo>
                    <a:pt x="179" y="1"/>
                  </a:moveTo>
                  <a:cubicBezTo>
                    <a:pt x="119" y="60"/>
                    <a:pt x="60" y="108"/>
                    <a:pt x="0" y="168"/>
                  </a:cubicBezTo>
                  <a:lnTo>
                    <a:pt x="24" y="168"/>
                  </a:lnTo>
                  <a:cubicBezTo>
                    <a:pt x="30" y="168"/>
                    <a:pt x="36" y="169"/>
                    <a:pt x="42" y="169"/>
                  </a:cubicBezTo>
                  <a:cubicBezTo>
                    <a:pt x="118" y="169"/>
                    <a:pt x="179" y="102"/>
                    <a:pt x="179" y="25"/>
                  </a:cubicBez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2605675" y="22307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2617875" y="2294150"/>
              <a:ext cx="4175" cy="3600"/>
            </a:xfrm>
            <a:custGeom>
              <a:rect b="b" l="l" r="r" t="t"/>
              <a:pathLst>
                <a:path extrusionOk="0" h="144" w="167">
                  <a:moveTo>
                    <a:pt x="167" y="1"/>
                  </a:moveTo>
                  <a:cubicBezTo>
                    <a:pt x="72" y="1"/>
                    <a:pt x="0" y="72"/>
                    <a:pt x="12" y="144"/>
                  </a:cubicBezTo>
                  <a:cubicBezTo>
                    <a:pt x="12" y="72"/>
                    <a:pt x="7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
            <p:cNvSpPr/>
            <p:nvPr/>
          </p:nvSpPr>
          <p:spPr>
            <a:xfrm>
              <a:off x="2592575" y="2294150"/>
              <a:ext cx="7750" cy="3600"/>
            </a:xfrm>
            <a:custGeom>
              <a:rect b="b" l="l" r="r" t="t"/>
              <a:pathLst>
                <a:path extrusionOk="0" h="144" w="310">
                  <a:moveTo>
                    <a:pt x="167" y="1"/>
                  </a:moveTo>
                  <a:cubicBezTo>
                    <a:pt x="72" y="1"/>
                    <a:pt x="0" y="72"/>
                    <a:pt x="12" y="144"/>
                  </a:cubicBezTo>
                  <a:cubicBezTo>
                    <a:pt x="12" y="72"/>
                    <a:pt x="72" y="1"/>
                    <a:pt x="167" y="1"/>
                  </a:cubicBezTo>
                  <a:close/>
                  <a:moveTo>
                    <a:pt x="167" y="1"/>
                  </a:moveTo>
                  <a:lnTo>
                    <a:pt x="167" y="1"/>
                  </a:lnTo>
                  <a:cubicBezTo>
                    <a:pt x="239" y="1"/>
                    <a:pt x="310" y="72"/>
                    <a:pt x="310" y="144"/>
                  </a:cubicBezTo>
                  <a:cubicBezTo>
                    <a:pt x="310" y="72"/>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
            <p:cNvSpPr/>
            <p:nvPr/>
          </p:nvSpPr>
          <p:spPr>
            <a:xfrm>
              <a:off x="2618175" y="2268850"/>
              <a:ext cx="7475" cy="7475"/>
            </a:xfrm>
            <a:custGeom>
              <a:rect b="b" l="l" r="r" t="t"/>
              <a:pathLst>
                <a:path extrusionOk="0" h="299" w="299">
                  <a:moveTo>
                    <a:pt x="155" y="1"/>
                  </a:moveTo>
                  <a:cubicBezTo>
                    <a:pt x="60" y="1"/>
                    <a:pt x="0" y="72"/>
                    <a:pt x="0" y="144"/>
                  </a:cubicBezTo>
                  <a:cubicBezTo>
                    <a:pt x="0" y="215"/>
                    <a:pt x="84" y="299"/>
                    <a:pt x="155" y="299"/>
                  </a:cubicBezTo>
                  <a:cubicBezTo>
                    <a:pt x="203" y="299"/>
                    <a:pt x="227" y="275"/>
                    <a:pt x="262" y="251"/>
                  </a:cubicBezTo>
                  <a:cubicBezTo>
                    <a:pt x="286" y="215"/>
                    <a:pt x="298" y="191"/>
                    <a:pt x="298" y="144"/>
                  </a:cubicBezTo>
                  <a:cubicBezTo>
                    <a:pt x="298" y="96"/>
                    <a:pt x="286" y="72"/>
                    <a:pt x="262" y="37"/>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2592875" y="2268850"/>
              <a:ext cx="7450" cy="7475"/>
            </a:xfrm>
            <a:custGeom>
              <a:rect b="b" l="l" r="r" t="t"/>
              <a:pathLst>
                <a:path extrusionOk="0" h="299" w="298">
                  <a:moveTo>
                    <a:pt x="155" y="1"/>
                  </a:moveTo>
                  <a:cubicBezTo>
                    <a:pt x="60" y="1"/>
                    <a:pt x="0" y="72"/>
                    <a:pt x="0" y="144"/>
                  </a:cubicBezTo>
                  <a:cubicBezTo>
                    <a:pt x="0" y="215"/>
                    <a:pt x="84" y="299"/>
                    <a:pt x="155" y="299"/>
                  </a:cubicBezTo>
                  <a:cubicBezTo>
                    <a:pt x="238"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2580375" y="22813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
            <p:cNvSpPr/>
            <p:nvPr/>
          </p:nvSpPr>
          <p:spPr>
            <a:xfrm>
              <a:off x="2605675" y="22813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
            <p:cNvSpPr/>
            <p:nvPr/>
          </p:nvSpPr>
          <p:spPr>
            <a:xfrm>
              <a:off x="2580375" y="22560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
            <p:cNvSpPr/>
            <p:nvPr/>
          </p:nvSpPr>
          <p:spPr>
            <a:xfrm>
              <a:off x="2605675" y="2256050"/>
              <a:ext cx="7450" cy="7475"/>
            </a:xfrm>
            <a:custGeom>
              <a:rect b="b" l="l" r="r" t="t"/>
              <a:pathLst>
                <a:path extrusionOk="0" h="299" w="298">
                  <a:moveTo>
                    <a:pt x="143" y="1"/>
                  </a:moveTo>
                  <a:cubicBezTo>
                    <a:pt x="60" y="1"/>
                    <a:pt x="0" y="72"/>
                    <a:pt x="0" y="156"/>
                  </a:cubicBezTo>
                  <a:cubicBezTo>
                    <a:pt x="0" y="239"/>
                    <a:pt x="72" y="299"/>
                    <a:pt x="143" y="299"/>
                  </a:cubicBezTo>
                  <a:cubicBezTo>
                    <a:pt x="238" y="299"/>
                    <a:pt x="298" y="227"/>
                    <a:pt x="298" y="156"/>
                  </a:cubicBezTo>
                  <a:cubicBezTo>
                    <a:pt x="298" y="72"/>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
            <p:cNvSpPr/>
            <p:nvPr/>
          </p:nvSpPr>
          <p:spPr>
            <a:xfrm>
              <a:off x="2567575" y="2294150"/>
              <a:ext cx="3900" cy="3600"/>
            </a:xfrm>
            <a:custGeom>
              <a:rect b="b" l="l" r="r" t="t"/>
              <a:pathLst>
                <a:path extrusionOk="0" h="144" w="156">
                  <a:moveTo>
                    <a:pt x="155" y="1"/>
                  </a:moveTo>
                  <a:cubicBezTo>
                    <a:pt x="75" y="1"/>
                    <a:pt x="20" y="51"/>
                    <a:pt x="5" y="110"/>
                  </a:cubicBezTo>
                  <a:lnTo>
                    <a:pt x="5" y="110"/>
                  </a:lnTo>
                  <a:cubicBezTo>
                    <a:pt x="31" y="54"/>
                    <a:pt x="88" y="1"/>
                    <a:pt x="155" y="1"/>
                  </a:cubicBezTo>
                  <a:close/>
                  <a:moveTo>
                    <a:pt x="5" y="110"/>
                  </a:moveTo>
                  <a:lnTo>
                    <a:pt x="5" y="110"/>
                  </a:lnTo>
                  <a:cubicBezTo>
                    <a:pt x="3" y="113"/>
                    <a:pt x="2" y="117"/>
                    <a:pt x="0" y="120"/>
                  </a:cubicBezTo>
                  <a:lnTo>
                    <a:pt x="0" y="144"/>
                  </a:lnTo>
                  <a:cubicBezTo>
                    <a:pt x="0" y="132"/>
                    <a:pt x="2" y="121"/>
                    <a:pt x="5" y="1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
            <p:cNvSpPr/>
            <p:nvPr/>
          </p:nvSpPr>
          <p:spPr>
            <a:xfrm>
              <a:off x="2567275" y="2268850"/>
              <a:ext cx="3900" cy="7500"/>
            </a:xfrm>
            <a:custGeom>
              <a:rect b="b" l="l" r="r" t="t"/>
              <a:pathLst>
                <a:path extrusionOk="0" h="300" w="156">
                  <a:moveTo>
                    <a:pt x="155" y="1"/>
                  </a:moveTo>
                  <a:cubicBezTo>
                    <a:pt x="72" y="1"/>
                    <a:pt x="0" y="60"/>
                    <a:pt x="0" y="144"/>
                  </a:cubicBezTo>
                  <a:cubicBezTo>
                    <a:pt x="0" y="72"/>
                    <a:pt x="72" y="1"/>
                    <a:pt x="155" y="1"/>
                  </a:cubicBezTo>
                  <a:close/>
                  <a:moveTo>
                    <a:pt x="0" y="144"/>
                  </a:moveTo>
                  <a:cubicBezTo>
                    <a:pt x="0" y="232"/>
                    <a:pt x="62" y="300"/>
                    <a:pt x="137" y="300"/>
                  </a:cubicBezTo>
                  <a:cubicBezTo>
                    <a:pt x="143" y="300"/>
                    <a:pt x="149" y="299"/>
                    <a:pt x="155" y="299"/>
                  </a:cubicBezTo>
                  <a:cubicBezTo>
                    <a:pt x="72" y="299"/>
                    <a:pt x="0" y="215"/>
                    <a:pt x="0" y="1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2618175" y="2243550"/>
              <a:ext cx="7475" cy="7475"/>
            </a:xfrm>
            <a:custGeom>
              <a:rect b="b" l="l" r="r" t="t"/>
              <a:pathLst>
                <a:path extrusionOk="0" h="299" w="299">
                  <a:moveTo>
                    <a:pt x="155" y="1"/>
                  </a:moveTo>
                  <a:cubicBezTo>
                    <a:pt x="60" y="1"/>
                    <a:pt x="0" y="72"/>
                    <a:pt x="0" y="144"/>
                  </a:cubicBezTo>
                  <a:cubicBezTo>
                    <a:pt x="0" y="156"/>
                    <a:pt x="0" y="191"/>
                    <a:pt x="24" y="203"/>
                  </a:cubicBezTo>
                  <a:cubicBezTo>
                    <a:pt x="48" y="263"/>
                    <a:pt x="96" y="299"/>
                    <a:pt x="155" y="299"/>
                  </a:cubicBezTo>
                  <a:cubicBezTo>
                    <a:pt x="203" y="299"/>
                    <a:pt x="227" y="275"/>
                    <a:pt x="262" y="251"/>
                  </a:cubicBezTo>
                  <a:cubicBezTo>
                    <a:pt x="274" y="227"/>
                    <a:pt x="286" y="215"/>
                    <a:pt x="286" y="203"/>
                  </a:cubicBezTo>
                  <a:cubicBezTo>
                    <a:pt x="298" y="191"/>
                    <a:pt x="298" y="156"/>
                    <a:pt x="298" y="144"/>
                  </a:cubicBezTo>
                  <a:cubicBezTo>
                    <a:pt x="298" y="96"/>
                    <a:pt x="286" y="72"/>
                    <a:pt x="262" y="37"/>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2592875" y="2243550"/>
              <a:ext cx="7450" cy="7475"/>
            </a:xfrm>
            <a:custGeom>
              <a:rect b="b" l="l" r="r" t="t"/>
              <a:pathLst>
                <a:path extrusionOk="0" h="299" w="298">
                  <a:moveTo>
                    <a:pt x="155" y="1"/>
                  </a:moveTo>
                  <a:cubicBezTo>
                    <a:pt x="60" y="1"/>
                    <a:pt x="0" y="72"/>
                    <a:pt x="0" y="144"/>
                  </a:cubicBezTo>
                  <a:cubicBezTo>
                    <a:pt x="0" y="156"/>
                    <a:pt x="0" y="191"/>
                    <a:pt x="24" y="203"/>
                  </a:cubicBezTo>
                  <a:cubicBezTo>
                    <a:pt x="48" y="263"/>
                    <a:pt x="96" y="299"/>
                    <a:pt x="155" y="299"/>
                  </a:cubicBezTo>
                  <a:cubicBezTo>
                    <a:pt x="215" y="299"/>
                    <a:pt x="274" y="251"/>
                    <a:pt x="286" y="203"/>
                  </a:cubicBezTo>
                  <a:cubicBezTo>
                    <a:pt x="298" y="191"/>
                    <a:pt x="298" y="156"/>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2571150" y="2251300"/>
              <a:ext cx="25" cy="25"/>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
            <p:cNvSpPr/>
            <p:nvPr/>
          </p:nvSpPr>
          <p:spPr>
            <a:xfrm>
              <a:off x="2617875" y="2344775"/>
              <a:ext cx="6875" cy="3575"/>
            </a:xfrm>
            <a:custGeom>
              <a:rect b="b" l="l" r="r" t="t"/>
              <a:pathLst>
                <a:path extrusionOk="0" h="143" w="275">
                  <a:moveTo>
                    <a:pt x="167" y="0"/>
                  </a:moveTo>
                  <a:cubicBezTo>
                    <a:pt x="215" y="0"/>
                    <a:pt x="239" y="24"/>
                    <a:pt x="274" y="36"/>
                  </a:cubicBezTo>
                  <a:cubicBezTo>
                    <a:pt x="239" y="12"/>
                    <a:pt x="215" y="0"/>
                    <a:pt x="167" y="0"/>
                  </a:cubicBezTo>
                  <a:close/>
                  <a:moveTo>
                    <a:pt x="167" y="0"/>
                  </a:moveTo>
                  <a:cubicBezTo>
                    <a:pt x="72" y="0"/>
                    <a:pt x="0" y="72"/>
                    <a:pt x="12" y="143"/>
                  </a:cubicBezTo>
                  <a:cubicBezTo>
                    <a:pt x="12" y="72"/>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
            <p:cNvSpPr/>
            <p:nvPr/>
          </p:nvSpPr>
          <p:spPr>
            <a:xfrm>
              <a:off x="2592575" y="2344775"/>
              <a:ext cx="7750" cy="3575"/>
            </a:xfrm>
            <a:custGeom>
              <a:rect b="b" l="l" r="r" t="t"/>
              <a:pathLst>
                <a:path extrusionOk="0" h="143" w="310">
                  <a:moveTo>
                    <a:pt x="167" y="0"/>
                  </a:moveTo>
                  <a:cubicBezTo>
                    <a:pt x="72" y="0"/>
                    <a:pt x="0" y="72"/>
                    <a:pt x="12" y="143"/>
                  </a:cubicBezTo>
                  <a:cubicBezTo>
                    <a:pt x="12" y="72"/>
                    <a:pt x="72" y="0"/>
                    <a:pt x="167" y="0"/>
                  </a:cubicBezTo>
                  <a:close/>
                  <a:moveTo>
                    <a:pt x="167" y="0"/>
                  </a:moveTo>
                  <a:lnTo>
                    <a:pt x="167" y="0"/>
                  </a:lnTo>
                  <a:cubicBezTo>
                    <a:pt x="239" y="0"/>
                    <a:pt x="310" y="71"/>
                    <a:pt x="310" y="143"/>
                  </a:cubicBezTo>
                  <a:cubicBezTo>
                    <a:pt x="310" y="71"/>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
            <p:cNvSpPr/>
            <p:nvPr/>
          </p:nvSpPr>
          <p:spPr>
            <a:xfrm>
              <a:off x="2618175" y="2319475"/>
              <a:ext cx="7475" cy="7450"/>
            </a:xfrm>
            <a:custGeom>
              <a:rect b="b" l="l" r="r" t="t"/>
              <a:pathLst>
                <a:path extrusionOk="0" h="298" w="299">
                  <a:moveTo>
                    <a:pt x="155" y="0"/>
                  </a:moveTo>
                  <a:cubicBezTo>
                    <a:pt x="60" y="0"/>
                    <a:pt x="0" y="71"/>
                    <a:pt x="0" y="143"/>
                  </a:cubicBezTo>
                  <a:cubicBezTo>
                    <a:pt x="0" y="238"/>
                    <a:pt x="84" y="298"/>
                    <a:pt x="155" y="298"/>
                  </a:cubicBezTo>
                  <a:cubicBezTo>
                    <a:pt x="203" y="298"/>
                    <a:pt x="227" y="274"/>
                    <a:pt x="262" y="250"/>
                  </a:cubicBezTo>
                  <a:cubicBezTo>
                    <a:pt x="286" y="214"/>
                    <a:pt x="298" y="191"/>
                    <a:pt x="298" y="143"/>
                  </a:cubicBezTo>
                  <a:cubicBezTo>
                    <a:pt x="298" y="95"/>
                    <a:pt x="286" y="71"/>
                    <a:pt x="262" y="36"/>
                  </a:cubicBezTo>
                  <a:cubicBezTo>
                    <a:pt x="227" y="24"/>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
            <p:cNvSpPr/>
            <p:nvPr/>
          </p:nvSpPr>
          <p:spPr>
            <a:xfrm>
              <a:off x="2592875" y="23194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2580375" y="2331975"/>
              <a:ext cx="7450" cy="7450"/>
            </a:xfrm>
            <a:custGeom>
              <a:rect b="b" l="l" r="r" t="t"/>
              <a:pathLst>
                <a:path extrusionOk="0" h="298" w="298">
                  <a:moveTo>
                    <a:pt x="143" y="0"/>
                  </a:moveTo>
                  <a:cubicBezTo>
                    <a:pt x="60" y="0"/>
                    <a:pt x="0" y="72"/>
                    <a:pt x="0" y="155"/>
                  </a:cubicBezTo>
                  <a:cubicBezTo>
                    <a:pt x="0" y="238"/>
                    <a:pt x="72" y="298"/>
                    <a:pt x="143" y="298"/>
                  </a:cubicBezTo>
                  <a:cubicBezTo>
                    <a:pt x="238" y="298"/>
                    <a:pt x="298" y="226"/>
                    <a:pt x="298" y="155"/>
                  </a:cubicBezTo>
                  <a:cubicBezTo>
                    <a:pt x="298" y="72"/>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2605675" y="2331975"/>
              <a:ext cx="7450" cy="7450"/>
            </a:xfrm>
            <a:custGeom>
              <a:rect b="b" l="l" r="r" t="t"/>
              <a:pathLst>
                <a:path extrusionOk="0" h="298" w="298">
                  <a:moveTo>
                    <a:pt x="143" y="0"/>
                  </a:moveTo>
                  <a:cubicBezTo>
                    <a:pt x="60" y="0"/>
                    <a:pt x="0" y="72"/>
                    <a:pt x="0" y="155"/>
                  </a:cubicBezTo>
                  <a:cubicBezTo>
                    <a:pt x="0" y="238"/>
                    <a:pt x="72" y="298"/>
                    <a:pt x="143" y="298"/>
                  </a:cubicBezTo>
                  <a:cubicBezTo>
                    <a:pt x="238" y="298"/>
                    <a:pt x="298" y="226"/>
                    <a:pt x="298" y="155"/>
                  </a:cubicBezTo>
                  <a:cubicBezTo>
                    <a:pt x="298" y="72"/>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2580375" y="23066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2605675" y="23066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2567575" y="2344775"/>
              <a:ext cx="3900" cy="3575"/>
            </a:xfrm>
            <a:custGeom>
              <a:rect b="b" l="l" r="r" t="t"/>
              <a:pathLst>
                <a:path extrusionOk="0" h="143" w="156">
                  <a:moveTo>
                    <a:pt x="155" y="0"/>
                  </a:moveTo>
                  <a:cubicBezTo>
                    <a:pt x="75" y="0"/>
                    <a:pt x="20" y="50"/>
                    <a:pt x="5" y="109"/>
                  </a:cubicBezTo>
                  <a:lnTo>
                    <a:pt x="5" y="109"/>
                  </a:lnTo>
                  <a:cubicBezTo>
                    <a:pt x="31" y="53"/>
                    <a:pt x="88" y="0"/>
                    <a:pt x="155" y="0"/>
                  </a:cubicBezTo>
                  <a:close/>
                  <a:moveTo>
                    <a:pt x="5" y="109"/>
                  </a:moveTo>
                  <a:cubicBezTo>
                    <a:pt x="3" y="112"/>
                    <a:pt x="2" y="116"/>
                    <a:pt x="0" y="119"/>
                  </a:cubicBezTo>
                  <a:lnTo>
                    <a:pt x="0" y="143"/>
                  </a:lnTo>
                  <a:cubicBezTo>
                    <a:pt x="0" y="131"/>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2567275" y="2319725"/>
              <a:ext cx="3900" cy="7500"/>
            </a:xfrm>
            <a:custGeom>
              <a:rect b="b" l="l" r="r" t="t"/>
              <a:pathLst>
                <a:path extrusionOk="0" h="300" w="156">
                  <a:moveTo>
                    <a:pt x="137" y="1"/>
                  </a:moveTo>
                  <a:cubicBezTo>
                    <a:pt x="62" y="1"/>
                    <a:pt x="1" y="67"/>
                    <a:pt x="0" y="145"/>
                  </a:cubicBezTo>
                  <a:lnTo>
                    <a:pt x="0" y="145"/>
                  </a:lnTo>
                  <a:cubicBezTo>
                    <a:pt x="1" y="61"/>
                    <a:pt x="72" y="2"/>
                    <a:pt x="155" y="2"/>
                  </a:cubicBezTo>
                  <a:cubicBezTo>
                    <a:pt x="149" y="1"/>
                    <a:pt x="143" y="1"/>
                    <a:pt x="137" y="1"/>
                  </a:cubicBezTo>
                  <a:close/>
                  <a:moveTo>
                    <a:pt x="0" y="145"/>
                  </a:moveTo>
                  <a:cubicBezTo>
                    <a:pt x="0" y="240"/>
                    <a:pt x="72" y="300"/>
                    <a:pt x="155" y="300"/>
                  </a:cubicBezTo>
                  <a:cubicBezTo>
                    <a:pt x="72" y="300"/>
                    <a:pt x="0" y="228"/>
                    <a:pt x="0"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
            <p:cNvSpPr/>
            <p:nvPr/>
          </p:nvSpPr>
          <p:spPr>
            <a:xfrm>
              <a:off x="2618175" y="2294150"/>
              <a:ext cx="7475" cy="7475"/>
            </a:xfrm>
            <a:custGeom>
              <a:rect b="b" l="l" r="r" t="t"/>
              <a:pathLst>
                <a:path extrusionOk="0" h="299" w="299">
                  <a:moveTo>
                    <a:pt x="155" y="1"/>
                  </a:moveTo>
                  <a:cubicBezTo>
                    <a:pt x="60" y="1"/>
                    <a:pt x="0" y="72"/>
                    <a:pt x="0" y="144"/>
                  </a:cubicBezTo>
                  <a:cubicBezTo>
                    <a:pt x="0" y="239"/>
                    <a:pt x="84" y="299"/>
                    <a:pt x="155" y="299"/>
                  </a:cubicBezTo>
                  <a:cubicBezTo>
                    <a:pt x="203" y="299"/>
                    <a:pt x="227" y="275"/>
                    <a:pt x="262" y="251"/>
                  </a:cubicBezTo>
                  <a:cubicBezTo>
                    <a:pt x="286" y="215"/>
                    <a:pt x="298" y="191"/>
                    <a:pt x="298" y="144"/>
                  </a:cubicBezTo>
                  <a:cubicBezTo>
                    <a:pt x="298" y="96"/>
                    <a:pt x="286" y="72"/>
                    <a:pt x="262" y="37"/>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
            <p:cNvSpPr/>
            <p:nvPr/>
          </p:nvSpPr>
          <p:spPr>
            <a:xfrm>
              <a:off x="2592875" y="2294150"/>
              <a:ext cx="7450" cy="7475"/>
            </a:xfrm>
            <a:custGeom>
              <a:rect b="b" l="l" r="r" t="t"/>
              <a:pathLst>
                <a:path extrusionOk="0" h="299" w="298">
                  <a:moveTo>
                    <a:pt x="155" y="1"/>
                  </a:moveTo>
                  <a:cubicBezTo>
                    <a:pt x="60" y="1"/>
                    <a:pt x="0" y="72"/>
                    <a:pt x="0" y="144"/>
                  </a:cubicBezTo>
                  <a:cubicBezTo>
                    <a:pt x="0" y="239"/>
                    <a:pt x="84" y="299"/>
                    <a:pt x="155" y="299"/>
                  </a:cubicBezTo>
                  <a:cubicBezTo>
                    <a:pt x="238"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2567275" y="2297425"/>
              <a:ext cx="3900" cy="4500"/>
            </a:xfrm>
            <a:custGeom>
              <a:rect b="b" l="l" r="r" t="t"/>
              <a:pathLst>
                <a:path extrusionOk="0" h="180" w="156">
                  <a:moveTo>
                    <a:pt x="0" y="1"/>
                  </a:moveTo>
                  <a:lnTo>
                    <a:pt x="0" y="25"/>
                  </a:lnTo>
                  <a:cubicBezTo>
                    <a:pt x="0" y="13"/>
                    <a:pt x="12" y="1"/>
                    <a:pt x="0" y="1"/>
                  </a:cubicBezTo>
                  <a:close/>
                  <a:moveTo>
                    <a:pt x="0" y="25"/>
                  </a:moveTo>
                  <a:cubicBezTo>
                    <a:pt x="0" y="120"/>
                    <a:pt x="72" y="180"/>
                    <a:pt x="155" y="180"/>
                  </a:cubicBezTo>
                  <a:cubicBezTo>
                    <a:pt x="72" y="180"/>
                    <a:pt x="0" y="108"/>
                    <a:pt x="0" y="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2617875" y="2395650"/>
              <a:ext cx="4200" cy="3600"/>
            </a:xfrm>
            <a:custGeom>
              <a:rect b="b" l="l" r="r" t="t"/>
              <a:pathLst>
                <a:path extrusionOk="0" h="144" w="168">
                  <a:moveTo>
                    <a:pt x="167" y="1"/>
                  </a:moveTo>
                  <a:cubicBezTo>
                    <a:pt x="72" y="1"/>
                    <a:pt x="0" y="61"/>
                    <a:pt x="12" y="144"/>
                  </a:cubicBezTo>
                  <a:cubicBezTo>
                    <a:pt x="12" y="72"/>
                    <a:pt x="7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2592575" y="2395650"/>
              <a:ext cx="7750" cy="3600"/>
            </a:xfrm>
            <a:custGeom>
              <a:rect b="b" l="l" r="r" t="t"/>
              <a:pathLst>
                <a:path extrusionOk="0" h="144" w="310">
                  <a:moveTo>
                    <a:pt x="167" y="1"/>
                  </a:moveTo>
                  <a:cubicBezTo>
                    <a:pt x="204" y="1"/>
                    <a:pt x="241" y="17"/>
                    <a:pt x="268" y="43"/>
                  </a:cubicBezTo>
                  <a:lnTo>
                    <a:pt x="268" y="43"/>
                  </a:lnTo>
                  <a:cubicBezTo>
                    <a:pt x="242" y="18"/>
                    <a:pt x="208" y="1"/>
                    <a:pt x="167" y="1"/>
                  </a:cubicBezTo>
                  <a:close/>
                  <a:moveTo>
                    <a:pt x="167" y="1"/>
                  </a:moveTo>
                  <a:cubicBezTo>
                    <a:pt x="72" y="1"/>
                    <a:pt x="0" y="61"/>
                    <a:pt x="12" y="144"/>
                  </a:cubicBezTo>
                  <a:cubicBezTo>
                    <a:pt x="12" y="72"/>
                    <a:pt x="72" y="1"/>
                    <a:pt x="167" y="1"/>
                  </a:cubicBezTo>
                  <a:close/>
                  <a:moveTo>
                    <a:pt x="268" y="43"/>
                  </a:moveTo>
                  <a:cubicBezTo>
                    <a:pt x="294" y="70"/>
                    <a:pt x="310" y="107"/>
                    <a:pt x="310" y="144"/>
                  </a:cubicBezTo>
                  <a:cubicBezTo>
                    <a:pt x="310" y="103"/>
                    <a:pt x="293" y="69"/>
                    <a:pt x="268" y="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a:off x="2618175" y="2370350"/>
              <a:ext cx="7475" cy="7475"/>
            </a:xfrm>
            <a:custGeom>
              <a:rect b="b" l="l" r="r" t="t"/>
              <a:pathLst>
                <a:path extrusionOk="0" h="299" w="299">
                  <a:moveTo>
                    <a:pt x="155" y="1"/>
                  </a:moveTo>
                  <a:cubicBezTo>
                    <a:pt x="60" y="1"/>
                    <a:pt x="0" y="72"/>
                    <a:pt x="0" y="144"/>
                  </a:cubicBezTo>
                  <a:cubicBezTo>
                    <a:pt x="0" y="239"/>
                    <a:pt x="84" y="299"/>
                    <a:pt x="155" y="299"/>
                  </a:cubicBezTo>
                  <a:cubicBezTo>
                    <a:pt x="203" y="299"/>
                    <a:pt x="227" y="287"/>
                    <a:pt x="262" y="251"/>
                  </a:cubicBezTo>
                  <a:cubicBezTo>
                    <a:pt x="286" y="227"/>
                    <a:pt x="298" y="191"/>
                    <a:pt x="298" y="144"/>
                  </a:cubicBezTo>
                  <a:cubicBezTo>
                    <a:pt x="298" y="108"/>
                    <a:pt x="286" y="72"/>
                    <a:pt x="262" y="49"/>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a:off x="2592875" y="2370350"/>
              <a:ext cx="7450" cy="7475"/>
            </a:xfrm>
            <a:custGeom>
              <a:rect b="b" l="l" r="r" t="t"/>
              <a:pathLst>
                <a:path extrusionOk="0" h="299" w="298">
                  <a:moveTo>
                    <a:pt x="155" y="1"/>
                  </a:moveTo>
                  <a:cubicBezTo>
                    <a:pt x="60" y="1"/>
                    <a:pt x="0" y="72"/>
                    <a:pt x="0" y="144"/>
                  </a:cubicBezTo>
                  <a:cubicBezTo>
                    <a:pt x="0" y="239"/>
                    <a:pt x="84" y="299"/>
                    <a:pt x="155" y="299"/>
                  </a:cubicBezTo>
                  <a:cubicBezTo>
                    <a:pt x="238" y="299"/>
                    <a:pt x="298" y="227"/>
                    <a:pt x="298" y="144"/>
                  </a:cubicBezTo>
                  <a:cubicBezTo>
                    <a:pt x="298" y="60"/>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2580375" y="23828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a:off x="2605675" y="23828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a:off x="2580375" y="2357550"/>
              <a:ext cx="7450" cy="7475"/>
            </a:xfrm>
            <a:custGeom>
              <a:rect b="b" l="l" r="r" t="t"/>
              <a:pathLst>
                <a:path extrusionOk="0" h="299" w="298">
                  <a:moveTo>
                    <a:pt x="143" y="1"/>
                  </a:moveTo>
                  <a:cubicBezTo>
                    <a:pt x="60" y="1"/>
                    <a:pt x="0" y="84"/>
                    <a:pt x="0" y="156"/>
                  </a:cubicBezTo>
                  <a:cubicBezTo>
                    <a:pt x="0" y="239"/>
                    <a:pt x="72" y="299"/>
                    <a:pt x="143" y="299"/>
                  </a:cubicBezTo>
                  <a:cubicBezTo>
                    <a:pt x="238" y="299"/>
                    <a:pt x="298" y="227"/>
                    <a:pt x="298" y="156"/>
                  </a:cubicBezTo>
                  <a:cubicBezTo>
                    <a:pt x="298" y="61"/>
                    <a:pt x="227"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2605675" y="2357550"/>
              <a:ext cx="7450" cy="7475"/>
            </a:xfrm>
            <a:custGeom>
              <a:rect b="b" l="l" r="r" t="t"/>
              <a:pathLst>
                <a:path extrusionOk="0" h="299" w="298">
                  <a:moveTo>
                    <a:pt x="143" y="1"/>
                  </a:moveTo>
                  <a:cubicBezTo>
                    <a:pt x="60" y="1"/>
                    <a:pt x="0" y="84"/>
                    <a:pt x="0" y="156"/>
                  </a:cubicBezTo>
                  <a:cubicBezTo>
                    <a:pt x="0" y="239"/>
                    <a:pt x="72" y="299"/>
                    <a:pt x="143" y="299"/>
                  </a:cubicBezTo>
                  <a:cubicBezTo>
                    <a:pt x="238" y="299"/>
                    <a:pt x="298" y="227"/>
                    <a:pt x="298" y="156"/>
                  </a:cubicBezTo>
                  <a:cubicBezTo>
                    <a:pt x="298" y="61"/>
                    <a:pt x="215"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2567575" y="2395650"/>
              <a:ext cx="3900" cy="3600"/>
            </a:xfrm>
            <a:custGeom>
              <a:rect b="b" l="l" r="r" t="t"/>
              <a:pathLst>
                <a:path extrusionOk="0" h="144" w="156">
                  <a:moveTo>
                    <a:pt x="155" y="1"/>
                  </a:moveTo>
                  <a:cubicBezTo>
                    <a:pt x="78" y="1"/>
                    <a:pt x="24" y="48"/>
                    <a:pt x="7" y="104"/>
                  </a:cubicBezTo>
                  <a:lnTo>
                    <a:pt x="7" y="104"/>
                  </a:lnTo>
                  <a:cubicBezTo>
                    <a:pt x="34" y="41"/>
                    <a:pt x="89" y="1"/>
                    <a:pt x="155" y="1"/>
                  </a:cubicBezTo>
                  <a:close/>
                  <a:moveTo>
                    <a:pt x="7" y="104"/>
                  </a:moveTo>
                  <a:lnTo>
                    <a:pt x="7" y="104"/>
                  </a:lnTo>
                  <a:cubicBezTo>
                    <a:pt x="4" y="109"/>
                    <a:pt x="2" y="114"/>
                    <a:pt x="0" y="120"/>
                  </a:cubicBezTo>
                  <a:lnTo>
                    <a:pt x="0" y="144"/>
                  </a:lnTo>
                  <a:cubicBezTo>
                    <a:pt x="0" y="130"/>
                    <a:pt x="2" y="117"/>
                    <a:pt x="7"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2567275" y="2373925"/>
              <a:ext cx="3900" cy="3900"/>
            </a:xfrm>
            <a:custGeom>
              <a:rect b="b" l="l" r="r" t="t"/>
              <a:pathLst>
                <a:path extrusionOk="0" h="156" w="156">
                  <a:moveTo>
                    <a:pt x="0" y="1"/>
                  </a:moveTo>
                  <a:cubicBezTo>
                    <a:pt x="0" y="96"/>
                    <a:pt x="72" y="156"/>
                    <a:pt x="155" y="156"/>
                  </a:cubicBezTo>
                  <a:cubicBezTo>
                    <a:pt x="72" y="156"/>
                    <a:pt x="0" y="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a:off x="2618175" y="2344775"/>
              <a:ext cx="7475" cy="7450"/>
            </a:xfrm>
            <a:custGeom>
              <a:rect b="b" l="l" r="r" t="t"/>
              <a:pathLst>
                <a:path extrusionOk="0" h="298" w="299">
                  <a:moveTo>
                    <a:pt x="155" y="0"/>
                  </a:moveTo>
                  <a:cubicBezTo>
                    <a:pt x="60" y="0"/>
                    <a:pt x="0" y="71"/>
                    <a:pt x="0" y="143"/>
                  </a:cubicBezTo>
                  <a:cubicBezTo>
                    <a:pt x="0" y="238"/>
                    <a:pt x="84" y="298"/>
                    <a:pt x="155" y="298"/>
                  </a:cubicBezTo>
                  <a:cubicBezTo>
                    <a:pt x="203" y="298"/>
                    <a:pt x="227" y="274"/>
                    <a:pt x="262" y="250"/>
                  </a:cubicBezTo>
                  <a:cubicBezTo>
                    <a:pt x="286" y="214"/>
                    <a:pt x="298" y="191"/>
                    <a:pt x="298" y="143"/>
                  </a:cubicBezTo>
                  <a:cubicBezTo>
                    <a:pt x="298" y="95"/>
                    <a:pt x="286" y="71"/>
                    <a:pt x="262" y="36"/>
                  </a:cubicBezTo>
                  <a:cubicBezTo>
                    <a:pt x="227" y="24"/>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a:off x="2592875" y="23447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2567275" y="2348050"/>
              <a:ext cx="3900" cy="4475"/>
            </a:xfrm>
            <a:custGeom>
              <a:rect b="b" l="l" r="r" t="t"/>
              <a:pathLst>
                <a:path extrusionOk="0" h="179" w="156">
                  <a:moveTo>
                    <a:pt x="0" y="0"/>
                  </a:moveTo>
                  <a:lnTo>
                    <a:pt x="0" y="24"/>
                  </a:lnTo>
                  <a:cubicBezTo>
                    <a:pt x="0" y="12"/>
                    <a:pt x="12" y="0"/>
                    <a:pt x="0" y="0"/>
                  </a:cubicBezTo>
                  <a:close/>
                  <a:moveTo>
                    <a:pt x="0" y="24"/>
                  </a:moveTo>
                  <a:cubicBezTo>
                    <a:pt x="0" y="119"/>
                    <a:pt x="72" y="179"/>
                    <a:pt x="155" y="179"/>
                  </a:cubicBezTo>
                  <a:cubicBezTo>
                    <a:pt x="72" y="179"/>
                    <a:pt x="0" y="107"/>
                    <a:pt x="0"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2617875" y="2446275"/>
              <a:ext cx="4200" cy="3575"/>
            </a:xfrm>
            <a:custGeom>
              <a:rect b="b" l="l" r="r" t="t"/>
              <a:pathLst>
                <a:path extrusionOk="0" h="143" w="168">
                  <a:moveTo>
                    <a:pt x="167" y="0"/>
                  </a:moveTo>
                  <a:cubicBezTo>
                    <a:pt x="72" y="0"/>
                    <a:pt x="0" y="60"/>
                    <a:pt x="12" y="143"/>
                  </a:cubicBezTo>
                  <a:cubicBezTo>
                    <a:pt x="12" y="71"/>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2592575" y="2446275"/>
              <a:ext cx="7750" cy="3575"/>
            </a:xfrm>
            <a:custGeom>
              <a:rect b="b" l="l" r="r" t="t"/>
              <a:pathLst>
                <a:path extrusionOk="0" h="143" w="310">
                  <a:moveTo>
                    <a:pt x="167" y="0"/>
                  </a:moveTo>
                  <a:cubicBezTo>
                    <a:pt x="204" y="0"/>
                    <a:pt x="241" y="16"/>
                    <a:pt x="268" y="42"/>
                  </a:cubicBezTo>
                  <a:lnTo>
                    <a:pt x="268" y="42"/>
                  </a:lnTo>
                  <a:cubicBezTo>
                    <a:pt x="242" y="17"/>
                    <a:pt x="208" y="0"/>
                    <a:pt x="167" y="0"/>
                  </a:cubicBezTo>
                  <a:close/>
                  <a:moveTo>
                    <a:pt x="167" y="0"/>
                  </a:moveTo>
                  <a:cubicBezTo>
                    <a:pt x="72" y="0"/>
                    <a:pt x="0" y="60"/>
                    <a:pt x="12" y="143"/>
                  </a:cubicBezTo>
                  <a:cubicBezTo>
                    <a:pt x="12" y="71"/>
                    <a:pt x="72" y="0"/>
                    <a:pt x="167" y="0"/>
                  </a:cubicBezTo>
                  <a:close/>
                  <a:moveTo>
                    <a:pt x="268" y="42"/>
                  </a:moveTo>
                  <a:cubicBezTo>
                    <a:pt x="294" y="69"/>
                    <a:pt x="310" y="106"/>
                    <a:pt x="310" y="143"/>
                  </a:cubicBezTo>
                  <a:cubicBezTo>
                    <a:pt x="310" y="102"/>
                    <a:pt x="293" y="68"/>
                    <a:pt x="268"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
            <p:cNvSpPr/>
            <p:nvPr/>
          </p:nvSpPr>
          <p:spPr>
            <a:xfrm>
              <a:off x="2618175" y="2420975"/>
              <a:ext cx="7475" cy="7450"/>
            </a:xfrm>
            <a:custGeom>
              <a:rect b="b" l="l" r="r" t="t"/>
              <a:pathLst>
                <a:path extrusionOk="0" h="298" w="299">
                  <a:moveTo>
                    <a:pt x="155" y="0"/>
                  </a:moveTo>
                  <a:cubicBezTo>
                    <a:pt x="60" y="0"/>
                    <a:pt x="0" y="71"/>
                    <a:pt x="0" y="143"/>
                  </a:cubicBezTo>
                  <a:cubicBezTo>
                    <a:pt x="0" y="226"/>
                    <a:pt x="84" y="298"/>
                    <a:pt x="155" y="298"/>
                  </a:cubicBezTo>
                  <a:cubicBezTo>
                    <a:pt x="203" y="298"/>
                    <a:pt x="227" y="286"/>
                    <a:pt x="262" y="250"/>
                  </a:cubicBezTo>
                  <a:cubicBezTo>
                    <a:pt x="286" y="226"/>
                    <a:pt x="298" y="191"/>
                    <a:pt x="298" y="143"/>
                  </a:cubicBezTo>
                  <a:cubicBezTo>
                    <a:pt x="298" y="107"/>
                    <a:pt x="286" y="71"/>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
            <p:cNvSpPr/>
            <p:nvPr/>
          </p:nvSpPr>
          <p:spPr>
            <a:xfrm>
              <a:off x="2592875" y="2420975"/>
              <a:ext cx="7450" cy="7450"/>
            </a:xfrm>
            <a:custGeom>
              <a:rect b="b" l="l" r="r" t="t"/>
              <a:pathLst>
                <a:path extrusionOk="0" h="298" w="298">
                  <a:moveTo>
                    <a:pt x="155" y="0"/>
                  </a:moveTo>
                  <a:cubicBezTo>
                    <a:pt x="60" y="0"/>
                    <a:pt x="0" y="71"/>
                    <a:pt x="0" y="143"/>
                  </a:cubicBezTo>
                  <a:cubicBezTo>
                    <a:pt x="0" y="226"/>
                    <a:pt x="84" y="298"/>
                    <a:pt x="155" y="298"/>
                  </a:cubicBezTo>
                  <a:cubicBezTo>
                    <a:pt x="238" y="298"/>
                    <a:pt x="298" y="226"/>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2580375" y="24334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
            <p:cNvSpPr/>
            <p:nvPr/>
          </p:nvSpPr>
          <p:spPr>
            <a:xfrm>
              <a:off x="2605675" y="24334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
            <p:cNvSpPr/>
            <p:nvPr/>
          </p:nvSpPr>
          <p:spPr>
            <a:xfrm>
              <a:off x="2580375" y="24081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2605675" y="24081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2567575" y="2446275"/>
              <a:ext cx="3900" cy="3575"/>
            </a:xfrm>
            <a:custGeom>
              <a:rect b="b" l="l" r="r" t="t"/>
              <a:pathLst>
                <a:path extrusionOk="0" h="143" w="156">
                  <a:moveTo>
                    <a:pt x="155" y="0"/>
                  </a:moveTo>
                  <a:cubicBezTo>
                    <a:pt x="78" y="0"/>
                    <a:pt x="24" y="47"/>
                    <a:pt x="7" y="103"/>
                  </a:cubicBezTo>
                  <a:lnTo>
                    <a:pt x="7" y="103"/>
                  </a:lnTo>
                  <a:cubicBezTo>
                    <a:pt x="34" y="40"/>
                    <a:pt x="89" y="0"/>
                    <a:pt x="155" y="0"/>
                  </a:cubicBezTo>
                  <a:close/>
                  <a:moveTo>
                    <a:pt x="7" y="103"/>
                  </a:moveTo>
                  <a:lnTo>
                    <a:pt x="7" y="103"/>
                  </a:lnTo>
                  <a:cubicBezTo>
                    <a:pt x="4" y="108"/>
                    <a:pt x="2" y="113"/>
                    <a:pt x="0" y="119"/>
                  </a:cubicBezTo>
                  <a:lnTo>
                    <a:pt x="0" y="143"/>
                  </a:lnTo>
                  <a:cubicBezTo>
                    <a:pt x="0" y="129"/>
                    <a:pt x="2"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2567275" y="2420975"/>
              <a:ext cx="3900" cy="7450"/>
            </a:xfrm>
            <a:custGeom>
              <a:rect b="b" l="l" r="r" t="t"/>
              <a:pathLst>
                <a:path extrusionOk="0" h="298" w="156">
                  <a:moveTo>
                    <a:pt x="0" y="143"/>
                  </a:moveTo>
                  <a:cubicBezTo>
                    <a:pt x="0" y="60"/>
                    <a:pt x="72" y="0"/>
                    <a:pt x="155" y="0"/>
                  </a:cubicBezTo>
                  <a:cubicBezTo>
                    <a:pt x="72" y="0"/>
                    <a:pt x="0" y="60"/>
                    <a:pt x="0" y="143"/>
                  </a:cubicBezTo>
                  <a:cubicBezTo>
                    <a:pt x="0" y="238"/>
                    <a:pt x="72" y="298"/>
                    <a:pt x="155" y="298"/>
                  </a:cubicBezTo>
                  <a:cubicBezTo>
                    <a:pt x="72" y="298"/>
                    <a:pt x="0" y="238"/>
                    <a:pt x="0"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
            <p:cNvSpPr/>
            <p:nvPr/>
          </p:nvSpPr>
          <p:spPr>
            <a:xfrm>
              <a:off x="2618175" y="2395650"/>
              <a:ext cx="7475" cy="7475"/>
            </a:xfrm>
            <a:custGeom>
              <a:rect b="b" l="l" r="r" t="t"/>
              <a:pathLst>
                <a:path extrusionOk="0" h="299" w="299">
                  <a:moveTo>
                    <a:pt x="155" y="1"/>
                  </a:moveTo>
                  <a:cubicBezTo>
                    <a:pt x="60" y="1"/>
                    <a:pt x="0" y="72"/>
                    <a:pt x="0" y="144"/>
                  </a:cubicBezTo>
                  <a:cubicBezTo>
                    <a:pt x="0" y="168"/>
                    <a:pt x="0" y="191"/>
                    <a:pt x="24" y="203"/>
                  </a:cubicBezTo>
                  <a:cubicBezTo>
                    <a:pt x="48" y="263"/>
                    <a:pt x="96" y="299"/>
                    <a:pt x="155" y="299"/>
                  </a:cubicBezTo>
                  <a:cubicBezTo>
                    <a:pt x="203" y="299"/>
                    <a:pt x="227" y="287"/>
                    <a:pt x="262" y="251"/>
                  </a:cubicBezTo>
                  <a:cubicBezTo>
                    <a:pt x="274" y="239"/>
                    <a:pt x="286" y="227"/>
                    <a:pt x="286" y="203"/>
                  </a:cubicBezTo>
                  <a:cubicBezTo>
                    <a:pt x="298" y="191"/>
                    <a:pt x="298" y="168"/>
                    <a:pt x="298" y="144"/>
                  </a:cubicBezTo>
                  <a:cubicBezTo>
                    <a:pt x="298" y="108"/>
                    <a:pt x="286" y="72"/>
                    <a:pt x="262" y="49"/>
                  </a:cubicBezTo>
                  <a:cubicBezTo>
                    <a:pt x="227" y="13"/>
                    <a:pt x="203"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
            <p:cNvSpPr/>
            <p:nvPr/>
          </p:nvSpPr>
          <p:spPr>
            <a:xfrm>
              <a:off x="2592875" y="2395650"/>
              <a:ext cx="7450" cy="7475"/>
            </a:xfrm>
            <a:custGeom>
              <a:rect b="b" l="l" r="r" t="t"/>
              <a:pathLst>
                <a:path extrusionOk="0" h="299" w="298">
                  <a:moveTo>
                    <a:pt x="155" y="1"/>
                  </a:moveTo>
                  <a:cubicBezTo>
                    <a:pt x="60" y="1"/>
                    <a:pt x="0" y="72"/>
                    <a:pt x="0" y="144"/>
                  </a:cubicBezTo>
                  <a:cubicBezTo>
                    <a:pt x="0" y="168"/>
                    <a:pt x="0" y="191"/>
                    <a:pt x="24" y="203"/>
                  </a:cubicBezTo>
                  <a:cubicBezTo>
                    <a:pt x="48" y="263"/>
                    <a:pt x="96" y="299"/>
                    <a:pt x="155" y="299"/>
                  </a:cubicBezTo>
                  <a:cubicBezTo>
                    <a:pt x="215" y="299"/>
                    <a:pt x="274" y="251"/>
                    <a:pt x="286" y="203"/>
                  </a:cubicBezTo>
                  <a:cubicBezTo>
                    <a:pt x="298" y="191"/>
                    <a:pt x="298" y="168"/>
                    <a:pt x="298" y="144"/>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2567275" y="2399225"/>
              <a:ext cx="3900" cy="3900"/>
            </a:xfrm>
            <a:custGeom>
              <a:rect b="b" l="l" r="r" t="t"/>
              <a:pathLst>
                <a:path extrusionOk="0" h="156" w="156">
                  <a:moveTo>
                    <a:pt x="0" y="1"/>
                  </a:moveTo>
                  <a:cubicBezTo>
                    <a:pt x="0" y="25"/>
                    <a:pt x="0" y="49"/>
                    <a:pt x="12" y="60"/>
                  </a:cubicBezTo>
                  <a:cubicBezTo>
                    <a:pt x="12" y="49"/>
                    <a:pt x="0" y="25"/>
                    <a:pt x="0" y="1"/>
                  </a:cubicBezTo>
                  <a:close/>
                  <a:moveTo>
                    <a:pt x="12" y="60"/>
                  </a:moveTo>
                  <a:lnTo>
                    <a:pt x="12" y="60"/>
                  </a:lnTo>
                  <a:cubicBezTo>
                    <a:pt x="48" y="120"/>
                    <a:pt x="96" y="156"/>
                    <a:pt x="155" y="156"/>
                  </a:cubicBezTo>
                  <a:cubicBezTo>
                    <a:pt x="96" y="156"/>
                    <a:pt x="48" y="108"/>
                    <a:pt x="12" y="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2617875" y="2496875"/>
              <a:ext cx="4200" cy="3575"/>
            </a:xfrm>
            <a:custGeom>
              <a:rect b="b" l="l" r="r" t="t"/>
              <a:pathLst>
                <a:path extrusionOk="0" h="143" w="168">
                  <a:moveTo>
                    <a:pt x="167" y="0"/>
                  </a:moveTo>
                  <a:cubicBezTo>
                    <a:pt x="72" y="0"/>
                    <a:pt x="0" y="60"/>
                    <a:pt x="12" y="143"/>
                  </a:cubicBezTo>
                  <a:cubicBezTo>
                    <a:pt x="12" y="72"/>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a:off x="2592575" y="2496875"/>
              <a:ext cx="7750" cy="3575"/>
            </a:xfrm>
            <a:custGeom>
              <a:rect b="b" l="l" r="r" t="t"/>
              <a:pathLst>
                <a:path extrusionOk="0" h="143" w="310">
                  <a:moveTo>
                    <a:pt x="167" y="0"/>
                  </a:moveTo>
                  <a:cubicBezTo>
                    <a:pt x="204" y="0"/>
                    <a:pt x="241" y="16"/>
                    <a:pt x="268" y="42"/>
                  </a:cubicBezTo>
                  <a:lnTo>
                    <a:pt x="268" y="42"/>
                  </a:lnTo>
                  <a:cubicBezTo>
                    <a:pt x="242" y="17"/>
                    <a:pt x="208" y="0"/>
                    <a:pt x="167" y="0"/>
                  </a:cubicBezTo>
                  <a:close/>
                  <a:moveTo>
                    <a:pt x="167" y="0"/>
                  </a:moveTo>
                  <a:cubicBezTo>
                    <a:pt x="72" y="0"/>
                    <a:pt x="0" y="60"/>
                    <a:pt x="12" y="143"/>
                  </a:cubicBezTo>
                  <a:cubicBezTo>
                    <a:pt x="12" y="72"/>
                    <a:pt x="72" y="0"/>
                    <a:pt x="167" y="0"/>
                  </a:cubicBezTo>
                  <a:close/>
                  <a:moveTo>
                    <a:pt x="268" y="42"/>
                  </a:moveTo>
                  <a:cubicBezTo>
                    <a:pt x="294" y="70"/>
                    <a:pt x="310" y="106"/>
                    <a:pt x="310" y="143"/>
                  </a:cubicBezTo>
                  <a:cubicBezTo>
                    <a:pt x="310" y="103"/>
                    <a:pt x="293" y="68"/>
                    <a:pt x="268"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
            <p:cNvSpPr/>
            <p:nvPr/>
          </p:nvSpPr>
          <p:spPr>
            <a:xfrm>
              <a:off x="2618175" y="24715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
            <p:cNvSpPr/>
            <p:nvPr/>
          </p:nvSpPr>
          <p:spPr>
            <a:xfrm>
              <a:off x="2592875" y="24715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
            <p:cNvSpPr/>
            <p:nvPr/>
          </p:nvSpPr>
          <p:spPr>
            <a:xfrm>
              <a:off x="2580375" y="24840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
            <p:cNvSpPr/>
            <p:nvPr/>
          </p:nvSpPr>
          <p:spPr>
            <a:xfrm>
              <a:off x="2605675" y="24840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
            <p:cNvSpPr/>
            <p:nvPr/>
          </p:nvSpPr>
          <p:spPr>
            <a:xfrm>
              <a:off x="2580375" y="24587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
            <p:cNvSpPr/>
            <p:nvPr/>
          </p:nvSpPr>
          <p:spPr>
            <a:xfrm>
              <a:off x="2605675" y="24587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
            <p:cNvSpPr/>
            <p:nvPr/>
          </p:nvSpPr>
          <p:spPr>
            <a:xfrm>
              <a:off x="2567575" y="2496875"/>
              <a:ext cx="3900" cy="3575"/>
            </a:xfrm>
            <a:custGeom>
              <a:rect b="b" l="l" r="r" t="t"/>
              <a:pathLst>
                <a:path extrusionOk="0" h="143" w="156">
                  <a:moveTo>
                    <a:pt x="155" y="0"/>
                  </a:moveTo>
                  <a:cubicBezTo>
                    <a:pt x="78" y="0"/>
                    <a:pt x="24" y="47"/>
                    <a:pt x="7" y="103"/>
                  </a:cubicBezTo>
                  <a:lnTo>
                    <a:pt x="7" y="103"/>
                  </a:lnTo>
                  <a:cubicBezTo>
                    <a:pt x="34" y="41"/>
                    <a:pt x="89" y="0"/>
                    <a:pt x="155" y="0"/>
                  </a:cubicBezTo>
                  <a:close/>
                  <a:moveTo>
                    <a:pt x="7" y="103"/>
                  </a:moveTo>
                  <a:cubicBezTo>
                    <a:pt x="4" y="108"/>
                    <a:pt x="2" y="114"/>
                    <a:pt x="0" y="119"/>
                  </a:cubicBezTo>
                  <a:lnTo>
                    <a:pt x="0" y="143"/>
                  </a:lnTo>
                  <a:cubicBezTo>
                    <a:pt x="0" y="129"/>
                    <a:pt x="2" y="116"/>
                    <a:pt x="7" y="1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
            <p:cNvSpPr/>
            <p:nvPr/>
          </p:nvSpPr>
          <p:spPr>
            <a:xfrm>
              <a:off x="2567275" y="2471575"/>
              <a:ext cx="3900" cy="7450"/>
            </a:xfrm>
            <a:custGeom>
              <a:rect b="b" l="l" r="r" t="t"/>
              <a:pathLst>
                <a:path extrusionOk="0" h="298" w="156">
                  <a:moveTo>
                    <a:pt x="0" y="143"/>
                  </a:moveTo>
                  <a:cubicBezTo>
                    <a:pt x="0" y="60"/>
                    <a:pt x="72" y="0"/>
                    <a:pt x="155" y="0"/>
                  </a:cubicBezTo>
                  <a:cubicBezTo>
                    <a:pt x="72" y="0"/>
                    <a:pt x="0" y="60"/>
                    <a:pt x="0" y="143"/>
                  </a:cubicBezTo>
                  <a:cubicBezTo>
                    <a:pt x="0" y="238"/>
                    <a:pt x="72" y="298"/>
                    <a:pt x="155" y="298"/>
                  </a:cubicBezTo>
                  <a:cubicBezTo>
                    <a:pt x="72" y="298"/>
                    <a:pt x="0" y="238"/>
                    <a:pt x="0"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
            <p:cNvSpPr/>
            <p:nvPr/>
          </p:nvSpPr>
          <p:spPr>
            <a:xfrm>
              <a:off x="2618175" y="2446275"/>
              <a:ext cx="7475" cy="7450"/>
            </a:xfrm>
            <a:custGeom>
              <a:rect b="b" l="l" r="r" t="t"/>
              <a:pathLst>
                <a:path extrusionOk="0" h="298" w="299">
                  <a:moveTo>
                    <a:pt x="155" y="0"/>
                  </a:moveTo>
                  <a:cubicBezTo>
                    <a:pt x="60" y="0"/>
                    <a:pt x="0" y="71"/>
                    <a:pt x="0" y="143"/>
                  </a:cubicBezTo>
                  <a:cubicBezTo>
                    <a:pt x="0" y="238"/>
                    <a:pt x="84" y="298"/>
                    <a:pt x="155" y="298"/>
                  </a:cubicBezTo>
                  <a:cubicBezTo>
                    <a:pt x="203" y="298"/>
                    <a:pt x="227" y="274"/>
                    <a:pt x="262" y="250"/>
                  </a:cubicBezTo>
                  <a:cubicBezTo>
                    <a:pt x="286" y="226"/>
                    <a:pt x="298" y="191"/>
                    <a:pt x="298" y="143"/>
                  </a:cubicBezTo>
                  <a:cubicBezTo>
                    <a:pt x="298" y="107"/>
                    <a:pt x="286" y="71"/>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
            <p:cNvSpPr/>
            <p:nvPr/>
          </p:nvSpPr>
          <p:spPr>
            <a:xfrm>
              <a:off x="2592875" y="24462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
            <p:cNvSpPr/>
            <p:nvPr/>
          </p:nvSpPr>
          <p:spPr>
            <a:xfrm>
              <a:off x="2567275" y="2449250"/>
              <a:ext cx="325" cy="600"/>
            </a:xfrm>
            <a:custGeom>
              <a:rect b="b" l="l" r="r" t="t"/>
              <a:pathLst>
                <a:path extrusionOk="0" h="24" w="13">
                  <a:moveTo>
                    <a:pt x="0" y="0"/>
                  </a:moveTo>
                  <a:lnTo>
                    <a:pt x="0" y="24"/>
                  </a:lnTo>
                  <a:cubicBezTo>
                    <a:pt x="0" y="12"/>
                    <a:pt x="12"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
            <p:cNvSpPr/>
            <p:nvPr/>
          </p:nvSpPr>
          <p:spPr>
            <a:xfrm>
              <a:off x="2617875" y="2547475"/>
              <a:ext cx="4175" cy="3600"/>
            </a:xfrm>
            <a:custGeom>
              <a:rect b="b" l="l" r="r" t="t"/>
              <a:pathLst>
                <a:path extrusionOk="0" h="144" w="167">
                  <a:moveTo>
                    <a:pt x="167" y="0"/>
                  </a:moveTo>
                  <a:cubicBezTo>
                    <a:pt x="72" y="0"/>
                    <a:pt x="0" y="72"/>
                    <a:pt x="12" y="143"/>
                  </a:cubicBezTo>
                  <a:cubicBezTo>
                    <a:pt x="12" y="72"/>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
            <p:cNvSpPr/>
            <p:nvPr/>
          </p:nvSpPr>
          <p:spPr>
            <a:xfrm>
              <a:off x="2592575" y="2547475"/>
              <a:ext cx="7750" cy="3600"/>
            </a:xfrm>
            <a:custGeom>
              <a:rect b="b" l="l" r="r" t="t"/>
              <a:pathLst>
                <a:path extrusionOk="0" h="144" w="310">
                  <a:moveTo>
                    <a:pt x="167" y="0"/>
                  </a:moveTo>
                  <a:cubicBezTo>
                    <a:pt x="72" y="0"/>
                    <a:pt x="0" y="72"/>
                    <a:pt x="12" y="143"/>
                  </a:cubicBezTo>
                  <a:cubicBezTo>
                    <a:pt x="12" y="72"/>
                    <a:pt x="72" y="0"/>
                    <a:pt x="167" y="0"/>
                  </a:cubicBezTo>
                  <a:close/>
                  <a:moveTo>
                    <a:pt x="167" y="0"/>
                  </a:moveTo>
                  <a:lnTo>
                    <a:pt x="167" y="0"/>
                  </a:lnTo>
                  <a:cubicBezTo>
                    <a:pt x="239" y="0"/>
                    <a:pt x="310" y="72"/>
                    <a:pt x="310" y="143"/>
                  </a:cubicBez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
            <p:cNvSpPr/>
            <p:nvPr/>
          </p:nvSpPr>
          <p:spPr>
            <a:xfrm>
              <a:off x="2618175" y="25221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
            <p:cNvSpPr/>
            <p:nvPr/>
          </p:nvSpPr>
          <p:spPr>
            <a:xfrm>
              <a:off x="2592875" y="25221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
            <p:cNvSpPr/>
            <p:nvPr/>
          </p:nvSpPr>
          <p:spPr>
            <a:xfrm>
              <a:off x="2580375" y="25346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
            <p:cNvSpPr/>
            <p:nvPr/>
          </p:nvSpPr>
          <p:spPr>
            <a:xfrm>
              <a:off x="2605675" y="25346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
            <p:cNvSpPr/>
            <p:nvPr/>
          </p:nvSpPr>
          <p:spPr>
            <a:xfrm>
              <a:off x="2580375" y="25093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
            <p:cNvSpPr/>
            <p:nvPr/>
          </p:nvSpPr>
          <p:spPr>
            <a:xfrm>
              <a:off x="2605675" y="25093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
            <p:cNvSpPr/>
            <p:nvPr/>
          </p:nvSpPr>
          <p:spPr>
            <a:xfrm>
              <a:off x="2567575" y="2547475"/>
              <a:ext cx="3900" cy="3600"/>
            </a:xfrm>
            <a:custGeom>
              <a:rect b="b" l="l" r="r" t="t"/>
              <a:pathLst>
                <a:path extrusionOk="0" h="144" w="156">
                  <a:moveTo>
                    <a:pt x="155" y="0"/>
                  </a:moveTo>
                  <a:cubicBezTo>
                    <a:pt x="75" y="0"/>
                    <a:pt x="20" y="50"/>
                    <a:pt x="5" y="109"/>
                  </a:cubicBezTo>
                  <a:lnTo>
                    <a:pt x="5" y="109"/>
                  </a:lnTo>
                  <a:cubicBezTo>
                    <a:pt x="31" y="53"/>
                    <a:pt x="88" y="0"/>
                    <a:pt x="155" y="0"/>
                  </a:cubicBezTo>
                  <a:close/>
                  <a:moveTo>
                    <a:pt x="5" y="109"/>
                  </a:moveTo>
                  <a:cubicBezTo>
                    <a:pt x="3" y="112"/>
                    <a:pt x="2" y="116"/>
                    <a:pt x="0" y="119"/>
                  </a:cubicBezTo>
                  <a:lnTo>
                    <a:pt x="0" y="143"/>
                  </a:lnTo>
                  <a:cubicBezTo>
                    <a:pt x="0" y="132"/>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
            <p:cNvSpPr/>
            <p:nvPr/>
          </p:nvSpPr>
          <p:spPr>
            <a:xfrm>
              <a:off x="2567275" y="2522175"/>
              <a:ext cx="3900" cy="3600"/>
            </a:xfrm>
            <a:custGeom>
              <a:rect b="b" l="l" r="r" t="t"/>
              <a:pathLst>
                <a:path extrusionOk="0" h="144" w="156">
                  <a:moveTo>
                    <a:pt x="155" y="0"/>
                  </a:moveTo>
                  <a:cubicBezTo>
                    <a:pt x="72" y="0"/>
                    <a:pt x="0" y="60"/>
                    <a:pt x="0" y="143"/>
                  </a:cubicBezTo>
                  <a:cubicBezTo>
                    <a:pt x="0" y="72"/>
                    <a:pt x="72"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
            <p:cNvSpPr/>
            <p:nvPr/>
          </p:nvSpPr>
          <p:spPr>
            <a:xfrm>
              <a:off x="2618175" y="24968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
            <p:cNvSpPr/>
            <p:nvPr/>
          </p:nvSpPr>
          <p:spPr>
            <a:xfrm>
              <a:off x="2592875" y="24968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
            <p:cNvSpPr/>
            <p:nvPr/>
          </p:nvSpPr>
          <p:spPr>
            <a:xfrm>
              <a:off x="2567275" y="2499850"/>
              <a:ext cx="325" cy="600"/>
            </a:xfrm>
            <a:custGeom>
              <a:rect b="b" l="l" r="r" t="t"/>
              <a:pathLst>
                <a:path extrusionOk="0" h="24" w="13">
                  <a:moveTo>
                    <a:pt x="0" y="0"/>
                  </a:moveTo>
                  <a:lnTo>
                    <a:pt x="0" y="24"/>
                  </a:lnTo>
                  <a:cubicBezTo>
                    <a:pt x="0" y="12"/>
                    <a:pt x="12" y="1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
            <p:cNvSpPr/>
            <p:nvPr/>
          </p:nvSpPr>
          <p:spPr>
            <a:xfrm>
              <a:off x="2617875" y="2598075"/>
              <a:ext cx="4175" cy="3600"/>
            </a:xfrm>
            <a:custGeom>
              <a:rect b="b" l="l" r="r" t="t"/>
              <a:pathLst>
                <a:path extrusionOk="0" h="144" w="167">
                  <a:moveTo>
                    <a:pt x="167" y="0"/>
                  </a:moveTo>
                  <a:cubicBezTo>
                    <a:pt x="72" y="0"/>
                    <a:pt x="0" y="72"/>
                    <a:pt x="12" y="143"/>
                  </a:cubicBezTo>
                  <a:cubicBezTo>
                    <a:pt x="12" y="72"/>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
            <p:cNvSpPr/>
            <p:nvPr/>
          </p:nvSpPr>
          <p:spPr>
            <a:xfrm>
              <a:off x="2592575" y="2598075"/>
              <a:ext cx="7750" cy="3600"/>
            </a:xfrm>
            <a:custGeom>
              <a:rect b="b" l="l" r="r" t="t"/>
              <a:pathLst>
                <a:path extrusionOk="0" h="144" w="310">
                  <a:moveTo>
                    <a:pt x="167" y="0"/>
                  </a:moveTo>
                  <a:cubicBezTo>
                    <a:pt x="72" y="0"/>
                    <a:pt x="0" y="72"/>
                    <a:pt x="12" y="143"/>
                  </a:cubicBezTo>
                  <a:cubicBezTo>
                    <a:pt x="12" y="72"/>
                    <a:pt x="72" y="0"/>
                    <a:pt x="167" y="0"/>
                  </a:cubicBezTo>
                  <a:close/>
                  <a:moveTo>
                    <a:pt x="167" y="0"/>
                  </a:moveTo>
                  <a:lnTo>
                    <a:pt x="167" y="0"/>
                  </a:lnTo>
                  <a:cubicBezTo>
                    <a:pt x="239" y="0"/>
                    <a:pt x="310" y="72"/>
                    <a:pt x="310" y="143"/>
                  </a:cubicBez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
            <p:cNvSpPr/>
            <p:nvPr/>
          </p:nvSpPr>
          <p:spPr>
            <a:xfrm>
              <a:off x="2618175" y="2572775"/>
              <a:ext cx="7475" cy="7450"/>
            </a:xfrm>
            <a:custGeom>
              <a:rect b="b" l="l" r="r" t="t"/>
              <a:pathLst>
                <a:path extrusionOk="0" h="298" w="299">
                  <a:moveTo>
                    <a:pt x="155" y="0"/>
                  </a:moveTo>
                  <a:cubicBezTo>
                    <a:pt x="60" y="0"/>
                    <a:pt x="0" y="72"/>
                    <a:pt x="0" y="143"/>
                  </a:cubicBezTo>
                  <a:cubicBezTo>
                    <a:pt x="0" y="226"/>
                    <a:pt x="84" y="298"/>
                    <a:pt x="155" y="298"/>
                  </a:cubicBezTo>
                  <a:cubicBezTo>
                    <a:pt x="203" y="298"/>
                    <a:pt x="227" y="274"/>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
            <p:cNvSpPr/>
            <p:nvPr/>
          </p:nvSpPr>
          <p:spPr>
            <a:xfrm>
              <a:off x="2592875" y="2572775"/>
              <a:ext cx="7450" cy="7450"/>
            </a:xfrm>
            <a:custGeom>
              <a:rect b="b" l="l" r="r" t="t"/>
              <a:pathLst>
                <a:path extrusionOk="0" h="298" w="298">
                  <a:moveTo>
                    <a:pt x="155" y="0"/>
                  </a:moveTo>
                  <a:cubicBezTo>
                    <a:pt x="60" y="0"/>
                    <a:pt x="0" y="72"/>
                    <a:pt x="0" y="143"/>
                  </a:cubicBezTo>
                  <a:cubicBezTo>
                    <a:pt x="0" y="226"/>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
            <p:cNvSpPr/>
            <p:nvPr/>
          </p:nvSpPr>
          <p:spPr>
            <a:xfrm>
              <a:off x="2580375" y="25852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
            <p:cNvSpPr/>
            <p:nvPr/>
          </p:nvSpPr>
          <p:spPr>
            <a:xfrm>
              <a:off x="2605675" y="25852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
            <p:cNvSpPr/>
            <p:nvPr/>
          </p:nvSpPr>
          <p:spPr>
            <a:xfrm>
              <a:off x="2580375" y="25599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
            <p:cNvSpPr/>
            <p:nvPr/>
          </p:nvSpPr>
          <p:spPr>
            <a:xfrm>
              <a:off x="2605675" y="25599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
            <p:cNvSpPr/>
            <p:nvPr/>
          </p:nvSpPr>
          <p:spPr>
            <a:xfrm>
              <a:off x="2567575" y="2598075"/>
              <a:ext cx="3900" cy="3600"/>
            </a:xfrm>
            <a:custGeom>
              <a:rect b="b" l="l" r="r" t="t"/>
              <a:pathLst>
                <a:path extrusionOk="0" h="144" w="156">
                  <a:moveTo>
                    <a:pt x="155" y="0"/>
                  </a:moveTo>
                  <a:cubicBezTo>
                    <a:pt x="75" y="0"/>
                    <a:pt x="20" y="50"/>
                    <a:pt x="5" y="109"/>
                  </a:cubicBezTo>
                  <a:lnTo>
                    <a:pt x="5" y="109"/>
                  </a:lnTo>
                  <a:cubicBezTo>
                    <a:pt x="31" y="53"/>
                    <a:pt x="88" y="0"/>
                    <a:pt x="155" y="0"/>
                  </a:cubicBezTo>
                  <a:close/>
                  <a:moveTo>
                    <a:pt x="5" y="109"/>
                  </a:moveTo>
                  <a:lnTo>
                    <a:pt x="5" y="109"/>
                  </a:lnTo>
                  <a:cubicBezTo>
                    <a:pt x="3" y="112"/>
                    <a:pt x="2" y="116"/>
                    <a:pt x="0" y="119"/>
                  </a:cubicBezTo>
                  <a:lnTo>
                    <a:pt x="0" y="143"/>
                  </a:lnTo>
                  <a:cubicBezTo>
                    <a:pt x="0" y="132"/>
                    <a:pt x="2" y="120"/>
                    <a:pt x="5" y="1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
            <p:cNvSpPr/>
            <p:nvPr/>
          </p:nvSpPr>
          <p:spPr>
            <a:xfrm>
              <a:off x="2567275" y="2572775"/>
              <a:ext cx="3900" cy="7500"/>
            </a:xfrm>
            <a:custGeom>
              <a:rect b="b" l="l" r="r" t="t"/>
              <a:pathLst>
                <a:path extrusionOk="0" h="300" w="156">
                  <a:moveTo>
                    <a:pt x="155" y="0"/>
                  </a:moveTo>
                  <a:cubicBezTo>
                    <a:pt x="72" y="0"/>
                    <a:pt x="0" y="60"/>
                    <a:pt x="0" y="143"/>
                  </a:cubicBezTo>
                  <a:cubicBezTo>
                    <a:pt x="0" y="72"/>
                    <a:pt x="72" y="0"/>
                    <a:pt x="155" y="0"/>
                  </a:cubicBezTo>
                  <a:close/>
                  <a:moveTo>
                    <a:pt x="0" y="143"/>
                  </a:moveTo>
                  <a:cubicBezTo>
                    <a:pt x="0" y="231"/>
                    <a:pt x="62" y="299"/>
                    <a:pt x="137" y="299"/>
                  </a:cubicBezTo>
                  <a:cubicBezTo>
                    <a:pt x="143" y="299"/>
                    <a:pt x="149" y="299"/>
                    <a:pt x="155" y="298"/>
                  </a:cubicBezTo>
                  <a:cubicBezTo>
                    <a:pt x="72" y="298"/>
                    <a:pt x="0" y="226"/>
                    <a:pt x="0"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
            <p:cNvSpPr/>
            <p:nvPr/>
          </p:nvSpPr>
          <p:spPr>
            <a:xfrm>
              <a:off x="2618175" y="2547475"/>
              <a:ext cx="7475" cy="7450"/>
            </a:xfrm>
            <a:custGeom>
              <a:rect b="b" l="l" r="r" t="t"/>
              <a:pathLst>
                <a:path extrusionOk="0" h="298" w="299">
                  <a:moveTo>
                    <a:pt x="155" y="0"/>
                  </a:moveTo>
                  <a:cubicBezTo>
                    <a:pt x="60" y="0"/>
                    <a:pt x="0" y="72"/>
                    <a:pt x="0" y="143"/>
                  </a:cubicBezTo>
                  <a:cubicBezTo>
                    <a:pt x="0" y="167"/>
                    <a:pt x="0" y="191"/>
                    <a:pt x="24" y="203"/>
                  </a:cubicBezTo>
                  <a:cubicBezTo>
                    <a:pt x="48" y="262"/>
                    <a:pt x="96" y="298"/>
                    <a:pt x="155" y="298"/>
                  </a:cubicBezTo>
                  <a:cubicBezTo>
                    <a:pt x="203" y="298"/>
                    <a:pt x="227" y="286"/>
                    <a:pt x="262" y="250"/>
                  </a:cubicBezTo>
                  <a:cubicBezTo>
                    <a:pt x="274" y="238"/>
                    <a:pt x="286" y="226"/>
                    <a:pt x="286" y="203"/>
                  </a:cubicBezTo>
                  <a:cubicBezTo>
                    <a:pt x="298" y="191"/>
                    <a:pt x="298" y="167"/>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
            <p:cNvSpPr/>
            <p:nvPr/>
          </p:nvSpPr>
          <p:spPr>
            <a:xfrm>
              <a:off x="2592875" y="2547475"/>
              <a:ext cx="7450" cy="7450"/>
            </a:xfrm>
            <a:custGeom>
              <a:rect b="b" l="l" r="r" t="t"/>
              <a:pathLst>
                <a:path extrusionOk="0" h="298" w="298">
                  <a:moveTo>
                    <a:pt x="155" y="0"/>
                  </a:moveTo>
                  <a:cubicBezTo>
                    <a:pt x="60" y="0"/>
                    <a:pt x="0" y="72"/>
                    <a:pt x="0" y="143"/>
                  </a:cubicBezTo>
                  <a:cubicBezTo>
                    <a:pt x="0" y="167"/>
                    <a:pt x="0" y="191"/>
                    <a:pt x="24" y="203"/>
                  </a:cubicBezTo>
                  <a:cubicBezTo>
                    <a:pt x="48" y="262"/>
                    <a:pt x="96" y="298"/>
                    <a:pt x="155" y="298"/>
                  </a:cubicBezTo>
                  <a:cubicBezTo>
                    <a:pt x="215" y="298"/>
                    <a:pt x="274" y="250"/>
                    <a:pt x="286" y="203"/>
                  </a:cubicBezTo>
                  <a:cubicBezTo>
                    <a:pt x="298" y="191"/>
                    <a:pt x="298" y="16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
            <p:cNvSpPr/>
            <p:nvPr/>
          </p:nvSpPr>
          <p:spPr>
            <a:xfrm>
              <a:off x="2567275" y="2551050"/>
              <a:ext cx="325" cy="1500"/>
            </a:xfrm>
            <a:custGeom>
              <a:rect b="b" l="l" r="r" t="t"/>
              <a:pathLst>
                <a:path extrusionOk="0" h="60" w="13">
                  <a:moveTo>
                    <a:pt x="0" y="0"/>
                  </a:moveTo>
                  <a:cubicBezTo>
                    <a:pt x="0" y="24"/>
                    <a:pt x="0" y="48"/>
                    <a:pt x="12" y="60"/>
                  </a:cubicBezTo>
                  <a:cubicBezTo>
                    <a:pt x="12" y="48"/>
                    <a:pt x="0" y="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
            <p:cNvSpPr/>
            <p:nvPr/>
          </p:nvSpPr>
          <p:spPr>
            <a:xfrm>
              <a:off x="2617875" y="2648675"/>
              <a:ext cx="6875" cy="3600"/>
            </a:xfrm>
            <a:custGeom>
              <a:rect b="b" l="l" r="r" t="t"/>
              <a:pathLst>
                <a:path extrusionOk="0" h="144" w="275">
                  <a:moveTo>
                    <a:pt x="167" y="0"/>
                  </a:moveTo>
                  <a:cubicBezTo>
                    <a:pt x="215" y="0"/>
                    <a:pt x="239" y="24"/>
                    <a:pt x="274" y="48"/>
                  </a:cubicBezTo>
                  <a:cubicBezTo>
                    <a:pt x="239" y="12"/>
                    <a:pt x="215" y="0"/>
                    <a:pt x="167" y="0"/>
                  </a:cubicBezTo>
                  <a:close/>
                  <a:moveTo>
                    <a:pt x="167" y="0"/>
                  </a:moveTo>
                  <a:cubicBezTo>
                    <a:pt x="72" y="0"/>
                    <a:pt x="0" y="72"/>
                    <a:pt x="12" y="143"/>
                  </a:cubicBezTo>
                  <a:cubicBezTo>
                    <a:pt x="12" y="72"/>
                    <a:pt x="7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
            <p:cNvSpPr/>
            <p:nvPr/>
          </p:nvSpPr>
          <p:spPr>
            <a:xfrm>
              <a:off x="2592575" y="2648675"/>
              <a:ext cx="7750" cy="3600"/>
            </a:xfrm>
            <a:custGeom>
              <a:rect b="b" l="l" r="r" t="t"/>
              <a:pathLst>
                <a:path extrusionOk="0" h="144" w="310">
                  <a:moveTo>
                    <a:pt x="167" y="0"/>
                  </a:moveTo>
                  <a:cubicBezTo>
                    <a:pt x="72" y="0"/>
                    <a:pt x="0" y="72"/>
                    <a:pt x="12" y="143"/>
                  </a:cubicBezTo>
                  <a:cubicBezTo>
                    <a:pt x="12" y="72"/>
                    <a:pt x="72" y="0"/>
                    <a:pt x="167" y="0"/>
                  </a:cubicBezTo>
                  <a:close/>
                  <a:moveTo>
                    <a:pt x="167" y="0"/>
                  </a:moveTo>
                  <a:lnTo>
                    <a:pt x="167" y="0"/>
                  </a:lnTo>
                  <a:cubicBezTo>
                    <a:pt x="239" y="0"/>
                    <a:pt x="310" y="72"/>
                    <a:pt x="310" y="143"/>
                  </a:cubicBez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
            <p:cNvSpPr/>
            <p:nvPr/>
          </p:nvSpPr>
          <p:spPr>
            <a:xfrm>
              <a:off x="2618175" y="26233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
            <p:cNvSpPr/>
            <p:nvPr/>
          </p:nvSpPr>
          <p:spPr>
            <a:xfrm>
              <a:off x="2592875" y="26233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
            <p:cNvSpPr/>
            <p:nvPr/>
          </p:nvSpPr>
          <p:spPr>
            <a:xfrm>
              <a:off x="2580375" y="26358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
            <p:cNvSpPr/>
            <p:nvPr/>
          </p:nvSpPr>
          <p:spPr>
            <a:xfrm>
              <a:off x="2605675" y="26358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
            <p:cNvSpPr/>
            <p:nvPr/>
          </p:nvSpPr>
          <p:spPr>
            <a:xfrm>
              <a:off x="2580375" y="26105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7"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
            <p:cNvSpPr/>
            <p:nvPr/>
          </p:nvSpPr>
          <p:spPr>
            <a:xfrm>
              <a:off x="2605675" y="26105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
            <p:cNvSpPr/>
            <p:nvPr/>
          </p:nvSpPr>
          <p:spPr>
            <a:xfrm>
              <a:off x="2567275" y="2623625"/>
              <a:ext cx="3900" cy="7500"/>
            </a:xfrm>
            <a:custGeom>
              <a:rect b="b" l="l" r="r" t="t"/>
              <a:pathLst>
                <a:path extrusionOk="0" h="300" w="156">
                  <a:moveTo>
                    <a:pt x="137" y="1"/>
                  </a:moveTo>
                  <a:cubicBezTo>
                    <a:pt x="62" y="1"/>
                    <a:pt x="1" y="69"/>
                    <a:pt x="0" y="157"/>
                  </a:cubicBezTo>
                  <a:lnTo>
                    <a:pt x="0" y="157"/>
                  </a:lnTo>
                  <a:cubicBezTo>
                    <a:pt x="1" y="62"/>
                    <a:pt x="72" y="2"/>
                    <a:pt x="155" y="2"/>
                  </a:cubicBezTo>
                  <a:cubicBezTo>
                    <a:pt x="149" y="1"/>
                    <a:pt x="143" y="1"/>
                    <a:pt x="137" y="1"/>
                  </a:cubicBezTo>
                  <a:close/>
                  <a:moveTo>
                    <a:pt x="0" y="157"/>
                  </a:moveTo>
                  <a:cubicBezTo>
                    <a:pt x="0" y="240"/>
                    <a:pt x="72" y="300"/>
                    <a:pt x="155" y="300"/>
                  </a:cubicBezTo>
                  <a:cubicBezTo>
                    <a:pt x="72" y="300"/>
                    <a:pt x="0" y="228"/>
                    <a:pt x="0" y="1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
            <p:cNvSpPr/>
            <p:nvPr/>
          </p:nvSpPr>
          <p:spPr>
            <a:xfrm>
              <a:off x="2618175" y="25980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6"/>
                    <a:pt x="298" y="191"/>
                    <a:pt x="298" y="143"/>
                  </a:cubicBezTo>
                  <a:cubicBezTo>
                    <a:pt x="298" y="107"/>
                    <a:pt x="286" y="72"/>
                    <a:pt x="262" y="48"/>
                  </a:cubicBezTo>
                  <a:cubicBezTo>
                    <a:pt x="227" y="12"/>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
            <p:cNvSpPr/>
            <p:nvPr/>
          </p:nvSpPr>
          <p:spPr>
            <a:xfrm>
              <a:off x="2592875" y="25980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
            <p:cNvSpPr/>
            <p:nvPr/>
          </p:nvSpPr>
          <p:spPr>
            <a:xfrm>
              <a:off x="2567275" y="2601050"/>
              <a:ext cx="3900" cy="4525"/>
            </a:xfrm>
            <a:custGeom>
              <a:rect b="b" l="l" r="r" t="t"/>
              <a:pathLst>
                <a:path extrusionOk="0" h="181" w="156">
                  <a:moveTo>
                    <a:pt x="0" y="0"/>
                  </a:moveTo>
                  <a:lnTo>
                    <a:pt x="0" y="24"/>
                  </a:lnTo>
                  <a:cubicBezTo>
                    <a:pt x="0" y="24"/>
                    <a:pt x="12" y="12"/>
                    <a:pt x="0" y="0"/>
                  </a:cubicBezTo>
                  <a:close/>
                  <a:moveTo>
                    <a:pt x="0" y="26"/>
                  </a:moveTo>
                  <a:cubicBezTo>
                    <a:pt x="1" y="113"/>
                    <a:pt x="62" y="180"/>
                    <a:pt x="137" y="180"/>
                  </a:cubicBezTo>
                  <a:cubicBezTo>
                    <a:pt x="143" y="180"/>
                    <a:pt x="149" y="180"/>
                    <a:pt x="155" y="179"/>
                  </a:cubicBezTo>
                  <a:cubicBezTo>
                    <a:pt x="72" y="179"/>
                    <a:pt x="1" y="120"/>
                    <a:pt x="0" y="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
            <p:cNvSpPr/>
            <p:nvPr/>
          </p:nvSpPr>
          <p:spPr>
            <a:xfrm>
              <a:off x="2618175" y="26739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7"/>
                    <a:pt x="298" y="191"/>
                    <a:pt x="298" y="143"/>
                  </a:cubicBezTo>
                  <a:cubicBezTo>
                    <a:pt x="298" y="107"/>
                    <a:pt x="286" y="72"/>
                    <a:pt x="262" y="48"/>
                  </a:cubicBezTo>
                  <a:cubicBezTo>
                    <a:pt x="227" y="24"/>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
            <p:cNvSpPr/>
            <p:nvPr/>
          </p:nvSpPr>
          <p:spPr>
            <a:xfrm>
              <a:off x="2605675" y="26611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
            <p:cNvSpPr/>
            <p:nvPr/>
          </p:nvSpPr>
          <p:spPr>
            <a:xfrm>
              <a:off x="2618175" y="2648675"/>
              <a:ext cx="7475" cy="7450"/>
            </a:xfrm>
            <a:custGeom>
              <a:rect b="b" l="l" r="r" t="t"/>
              <a:pathLst>
                <a:path extrusionOk="0" h="298" w="299">
                  <a:moveTo>
                    <a:pt x="155" y="0"/>
                  </a:moveTo>
                  <a:cubicBezTo>
                    <a:pt x="60" y="0"/>
                    <a:pt x="0" y="72"/>
                    <a:pt x="0" y="143"/>
                  </a:cubicBezTo>
                  <a:cubicBezTo>
                    <a:pt x="0" y="238"/>
                    <a:pt x="84" y="298"/>
                    <a:pt x="155" y="298"/>
                  </a:cubicBezTo>
                  <a:cubicBezTo>
                    <a:pt x="203" y="298"/>
                    <a:pt x="227" y="286"/>
                    <a:pt x="262" y="250"/>
                  </a:cubicBezTo>
                  <a:cubicBezTo>
                    <a:pt x="286" y="227"/>
                    <a:pt x="298" y="191"/>
                    <a:pt x="298" y="143"/>
                  </a:cubicBezTo>
                  <a:cubicBezTo>
                    <a:pt x="298" y="107"/>
                    <a:pt x="286" y="72"/>
                    <a:pt x="262" y="48"/>
                  </a:cubicBezTo>
                  <a:cubicBezTo>
                    <a:pt x="227" y="24"/>
                    <a:pt x="203"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
            <p:cNvSpPr/>
            <p:nvPr/>
          </p:nvSpPr>
          <p:spPr>
            <a:xfrm>
              <a:off x="2592875" y="26486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
            <p:cNvSpPr/>
            <p:nvPr/>
          </p:nvSpPr>
          <p:spPr>
            <a:xfrm>
              <a:off x="2575000" y="2246825"/>
              <a:ext cx="25" cy="325"/>
            </a:xfrm>
            <a:custGeom>
              <a:rect b="b" l="l" r="r" t="t"/>
              <a:pathLst>
                <a:path extrusionOk="0" h="13" w="1">
                  <a:moveTo>
                    <a:pt x="1" y="1"/>
                  </a:moveTo>
                  <a:lnTo>
                    <a:pt x="1" y="1"/>
                  </a:lnTo>
                  <a:lnTo>
                    <a:pt x="1" y="1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
            <p:cNvSpPr/>
            <p:nvPr/>
          </p:nvSpPr>
          <p:spPr>
            <a:xfrm>
              <a:off x="2567350" y="2294150"/>
              <a:ext cx="7675" cy="3600"/>
            </a:xfrm>
            <a:custGeom>
              <a:rect b="b" l="l" r="r" t="t"/>
              <a:pathLst>
                <a:path extrusionOk="0" h="144" w="307">
                  <a:moveTo>
                    <a:pt x="164" y="1"/>
                  </a:moveTo>
                  <a:lnTo>
                    <a:pt x="164" y="1"/>
                  </a:lnTo>
                  <a:cubicBezTo>
                    <a:pt x="138" y="1"/>
                    <a:pt x="113" y="6"/>
                    <a:pt x="91" y="16"/>
                  </a:cubicBezTo>
                  <a:lnTo>
                    <a:pt x="91" y="16"/>
                  </a:lnTo>
                  <a:cubicBezTo>
                    <a:pt x="112" y="7"/>
                    <a:pt x="137" y="1"/>
                    <a:pt x="164" y="1"/>
                  </a:cubicBezTo>
                  <a:close/>
                  <a:moveTo>
                    <a:pt x="91" y="16"/>
                  </a:moveTo>
                  <a:cubicBezTo>
                    <a:pt x="35" y="41"/>
                    <a:pt x="1" y="92"/>
                    <a:pt x="9" y="144"/>
                  </a:cubicBezTo>
                  <a:lnTo>
                    <a:pt x="9" y="120"/>
                  </a:lnTo>
                  <a:cubicBezTo>
                    <a:pt x="24" y="68"/>
                    <a:pt x="53" y="34"/>
                    <a:pt x="91" y="16"/>
                  </a:cubicBezTo>
                  <a:close/>
                  <a:moveTo>
                    <a:pt x="164" y="1"/>
                  </a:moveTo>
                  <a:lnTo>
                    <a:pt x="164" y="1"/>
                  </a:lnTo>
                  <a:cubicBezTo>
                    <a:pt x="236" y="1"/>
                    <a:pt x="307" y="72"/>
                    <a:pt x="307" y="144"/>
                  </a:cubicBezTo>
                  <a:cubicBezTo>
                    <a:pt x="307" y="72"/>
                    <a:pt x="247"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
            <p:cNvSpPr/>
            <p:nvPr/>
          </p:nvSpPr>
          <p:spPr>
            <a:xfrm>
              <a:off x="2541975" y="2294150"/>
              <a:ext cx="7750" cy="3600"/>
            </a:xfrm>
            <a:custGeom>
              <a:rect b="b" l="l" r="r" t="t"/>
              <a:pathLst>
                <a:path extrusionOk="0" h="144" w="310">
                  <a:moveTo>
                    <a:pt x="155" y="1"/>
                  </a:moveTo>
                  <a:cubicBezTo>
                    <a:pt x="60" y="1"/>
                    <a:pt x="0" y="72"/>
                    <a:pt x="0" y="144"/>
                  </a:cubicBezTo>
                  <a:cubicBezTo>
                    <a:pt x="0" y="72"/>
                    <a:pt x="72" y="1"/>
                    <a:pt x="155" y="1"/>
                  </a:cubicBezTo>
                  <a:close/>
                  <a:moveTo>
                    <a:pt x="155" y="1"/>
                  </a:moveTo>
                  <a:cubicBezTo>
                    <a:pt x="239" y="1"/>
                    <a:pt x="298" y="72"/>
                    <a:pt x="298" y="144"/>
                  </a:cubicBezTo>
                  <a:cubicBezTo>
                    <a:pt x="310"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
            <p:cNvSpPr/>
            <p:nvPr/>
          </p:nvSpPr>
          <p:spPr>
            <a:xfrm>
              <a:off x="2567575" y="2268850"/>
              <a:ext cx="7450" cy="7475"/>
            </a:xfrm>
            <a:custGeom>
              <a:rect b="b" l="l" r="r" t="t"/>
              <a:pathLst>
                <a:path extrusionOk="0" h="299" w="298">
                  <a:moveTo>
                    <a:pt x="155" y="1"/>
                  </a:moveTo>
                  <a:cubicBezTo>
                    <a:pt x="60" y="1"/>
                    <a:pt x="0" y="72"/>
                    <a:pt x="0" y="144"/>
                  </a:cubicBezTo>
                  <a:cubicBezTo>
                    <a:pt x="0" y="215"/>
                    <a:pt x="84" y="299"/>
                    <a:pt x="155" y="299"/>
                  </a:cubicBezTo>
                  <a:cubicBezTo>
                    <a:pt x="238"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
            <p:cNvSpPr/>
            <p:nvPr/>
          </p:nvSpPr>
          <p:spPr>
            <a:xfrm>
              <a:off x="2555075" y="22813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
            <p:cNvSpPr/>
            <p:nvPr/>
          </p:nvSpPr>
          <p:spPr>
            <a:xfrm>
              <a:off x="2571450" y="2246825"/>
              <a:ext cx="3575" cy="4250"/>
            </a:xfrm>
            <a:custGeom>
              <a:rect b="b" l="l" r="r" t="t"/>
              <a:pathLst>
                <a:path extrusionOk="0" h="170" w="143">
                  <a:moveTo>
                    <a:pt x="143" y="1"/>
                  </a:moveTo>
                  <a:cubicBezTo>
                    <a:pt x="107" y="60"/>
                    <a:pt x="48" y="108"/>
                    <a:pt x="0" y="168"/>
                  </a:cubicBezTo>
                  <a:cubicBezTo>
                    <a:pt x="6" y="169"/>
                    <a:pt x="12" y="169"/>
                    <a:pt x="18" y="169"/>
                  </a:cubicBezTo>
                  <a:cubicBezTo>
                    <a:pt x="67" y="169"/>
                    <a:pt x="99" y="126"/>
                    <a:pt x="131" y="72"/>
                  </a:cubicBezTo>
                  <a:cubicBezTo>
                    <a:pt x="143" y="60"/>
                    <a:pt x="143" y="25"/>
                    <a:pt x="143" y="13"/>
                  </a:cubicBez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
            <p:cNvSpPr/>
            <p:nvPr/>
          </p:nvSpPr>
          <p:spPr>
            <a:xfrm>
              <a:off x="2567350" y="2344775"/>
              <a:ext cx="7675" cy="3575"/>
            </a:xfrm>
            <a:custGeom>
              <a:rect b="b" l="l" r="r" t="t"/>
              <a:pathLst>
                <a:path extrusionOk="0" h="143" w="307">
                  <a:moveTo>
                    <a:pt x="164" y="0"/>
                  </a:moveTo>
                  <a:lnTo>
                    <a:pt x="164" y="0"/>
                  </a:lnTo>
                  <a:cubicBezTo>
                    <a:pt x="138" y="0"/>
                    <a:pt x="113" y="5"/>
                    <a:pt x="91" y="15"/>
                  </a:cubicBezTo>
                  <a:lnTo>
                    <a:pt x="91" y="15"/>
                  </a:lnTo>
                  <a:cubicBezTo>
                    <a:pt x="112" y="6"/>
                    <a:pt x="137" y="0"/>
                    <a:pt x="164" y="0"/>
                  </a:cubicBezTo>
                  <a:close/>
                  <a:moveTo>
                    <a:pt x="91" y="15"/>
                  </a:moveTo>
                  <a:cubicBezTo>
                    <a:pt x="35" y="40"/>
                    <a:pt x="1" y="92"/>
                    <a:pt x="9" y="143"/>
                  </a:cubicBezTo>
                  <a:lnTo>
                    <a:pt x="9" y="119"/>
                  </a:lnTo>
                  <a:cubicBezTo>
                    <a:pt x="24" y="67"/>
                    <a:pt x="53" y="33"/>
                    <a:pt x="91" y="15"/>
                  </a:cubicBezTo>
                  <a:close/>
                  <a:moveTo>
                    <a:pt x="164" y="0"/>
                  </a:moveTo>
                  <a:lnTo>
                    <a:pt x="164" y="0"/>
                  </a:lnTo>
                  <a:cubicBezTo>
                    <a:pt x="236" y="0"/>
                    <a:pt x="307" y="71"/>
                    <a:pt x="307" y="143"/>
                  </a:cubicBezTo>
                  <a:cubicBezTo>
                    <a:pt x="307" y="71"/>
                    <a:pt x="247"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
            <p:cNvSpPr/>
            <p:nvPr/>
          </p:nvSpPr>
          <p:spPr>
            <a:xfrm>
              <a:off x="2541975" y="2344775"/>
              <a:ext cx="7750" cy="3575"/>
            </a:xfrm>
            <a:custGeom>
              <a:rect b="b" l="l" r="r" t="t"/>
              <a:pathLst>
                <a:path extrusionOk="0" h="143" w="310">
                  <a:moveTo>
                    <a:pt x="155" y="0"/>
                  </a:moveTo>
                  <a:cubicBezTo>
                    <a:pt x="60" y="0"/>
                    <a:pt x="0" y="71"/>
                    <a:pt x="0" y="143"/>
                  </a:cubicBezTo>
                  <a:cubicBezTo>
                    <a:pt x="0" y="71"/>
                    <a:pt x="72" y="0"/>
                    <a:pt x="155" y="0"/>
                  </a:cubicBezTo>
                  <a:close/>
                  <a:moveTo>
                    <a:pt x="155" y="0"/>
                  </a:moveTo>
                  <a:cubicBezTo>
                    <a:pt x="239" y="0"/>
                    <a:pt x="298" y="72"/>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
            <p:cNvSpPr/>
            <p:nvPr/>
          </p:nvSpPr>
          <p:spPr>
            <a:xfrm>
              <a:off x="2567575" y="23194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2541975" y="2319475"/>
              <a:ext cx="7750" cy="7450"/>
            </a:xfrm>
            <a:custGeom>
              <a:rect b="b" l="l" r="r" t="t"/>
              <a:pathLst>
                <a:path extrusionOk="0" h="298" w="310">
                  <a:moveTo>
                    <a:pt x="155" y="0"/>
                  </a:moveTo>
                  <a:cubicBezTo>
                    <a:pt x="60" y="0"/>
                    <a:pt x="0" y="71"/>
                    <a:pt x="0" y="143"/>
                  </a:cubicBezTo>
                  <a:cubicBezTo>
                    <a:pt x="0" y="238"/>
                    <a:pt x="72" y="298"/>
                    <a:pt x="155" y="298"/>
                  </a:cubicBezTo>
                  <a:cubicBezTo>
                    <a:pt x="239" y="298"/>
                    <a:pt x="298" y="214"/>
                    <a:pt x="298" y="143"/>
                  </a:cubicBezTo>
                  <a:cubicBezTo>
                    <a:pt x="310"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2529175" y="2331975"/>
              <a:ext cx="8050" cy="7450"/>
            </a:xfrm>
            <a:custGeom>
              <a:rect b="b" l="l" r="r" t="t"/>
              <a:pathLst>
                <a:path extrusionOk="0" h="298" w="322">
                  <a:moveTo>
                    <a:pt x="155" y="0"/>
                  </a:moveTo>
                  <a:cubicBezTo>
                    <a:pt x="60" y="0"/>
                    <a:pt x="0" y="72"/>
                    <a:pt x="0" y="155"/>
                  </a:cubicBezTo>
                  <a:cubicBezTo>
                    <a:pt x="0" y="238"/>
                    <a:pt x="84" y="298"/>
                    <a:pt x="155" y="298"/>
                  </a:cubicBezTo>
                  <a:cubicBezTo>
                    <a:pt x="250" y="298"/>
                    <a:pt x="298" y="226"/>
                    <a:pt x="298" y="155"/>
                  </a:cubicBezTo>
                  <a:cubicBezTo>
                    <a:pt x="322" y="72"/>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2555075" y="2331975"/>
              <a:ext cx="7450" cy="7450"/>
            </a:xfrm>
            <a:custGeom>
              <a:rect b="b" l="l" r="r" t="t"/>
              <a:pathLst>
                <a:path extrusionOk="0" h="298" w="298">
                  <a:moveTo>
                    <a:pt x="143" y="0"/>
                  </a:moveTo>
                  <a:cubicBezTo>
                    <a:pt x="60" y="0"/>
                    <a:pt x="0" y="72"/>
                    <a:pt x="0" y="155"/>
                  </a:cubicBezTo>
                  <a:cubicBezTo>
                    <a:pt x="0" y="238"/>
                    <a:pt x="72" y="298"/>
                    <a:pt x="143" y="298"/>
                  </a:cubicBezTo>
                  <a:cubicBezTo>
                    <a:pt x="238" y="298"/>
                    <a:pt x="298" y="226"/>
                    <a:pt x="298" y="155"/>
                  </a:cubicBezTo>
                  <a:cubicBezTo>
                    <a:pt x="298" y="72"/>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2529175" y="2306950"/>
              <a:ext cx="7475" cy="7475"/>
            </a:xfrm>
            <a:custGeom>
              <a:rect b="b" l="l" r="r" t="t"/>
              <a:pathLst>
                <a:path extrusionOk="0" h="299" w="299">
                  <a:moveTo>
                    <a:pt x="155" y="1"/>
                  </a:moveTo>
                  <a:cubicBezTo>
                    <a:pt x="143" y="1"/>
                    <a:pt x="108" y="1"/>
                    <a:pt x="96" y="25"/>
                  </a:cubicBezTo>
                  <a:cubicBezTo>
                    <a:pt x="60" y="84"/>
                    <a:pt x="36" y="144"/>
                    <a:pt x="0" y="180"/>
                  </a:cubicBezTo>
                  <a:cubicBezTo>
                    <a:pt x="36" y="239"/>
                    <a:pt x="96" y="299"/>
                    <a:pt x="155" y="299"/>
                  </a:cubicBezTo>
                  <a:cubicBezTo>
                    <a:pt x="250" y="299"/>
                    <a:pt x="298" y="227"/>
                    <a:pt x="298" y="156"/>
                  </a:cubicBezTo>
                  <a:cubicBezTo>
                    <a:pt x="298" y="60"/>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
            <p:cNvSpPr/>
            <p:nvPr/>
          </p:nvSpPr>
          <p:spPr>
            <a:xfrm>
              <a:off x="2555075" y="2306675"/>
              <a:ext cx="7450" cy="7450"/>
            </a:xfrm>
            <a:custGeom>
              <a:rect b="b" l="l" r="r" t="t"/>
              <a:pathLst>
                <a:path extrusionOk="0" h="298" w="298">
                  <a:moveTo>
                    <a:pt x="143" y="0"/>
                  </a:moveTo>
                  <a:cubicBezTo>
                    <a:pt x="60" y="0"/>
                    <a:pt x="0" y="71"/>
                    <a:pt x="0" y="155"/>
                  </a:cubicBezTo>
                  <a:cubicBezTo>
                    <a:pt x="0" y="238"/>
                    <a:pt x="72" y="298"/>
                    <a:pt x="143" y="298"/>
                  </a:cubicBezTo>
                  <a:cubicBezTo>
                    <a:pt x="238" y="298"/>
                    <a:pt x="298" y="226"/>
                    <a:pt x="298" y="155"/>
                  </a:cubicBezTo>
                  <a:cubicBezTo>
                    <a:pt x="298" y="71"/>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
            <p:cNvSpPr/>
            <p:nvPr/>
          </p:nvSpPr>
          <p:spPr>
            <a:xfrm>
              <a:off x="2567575" y="2294150"/>
              <a:ext cx="7450" cy="7475"/>
            </a:xfrm>
            <a:custGeom>
              <a:rect b="b" l="l" r="r" t="t"/>
              <a:pathLst>
                <a:path extrusionOk="0" h="299" w="298">
                  <a:moveTo>
                    <a:pt x="155" y="1"/>
                  </a:moveTo>
                  <a:cubicBezTo>
                    <a:pt x="60" y="1"/>
                    <a:pt x="0" y="72"/>
                    <a:pt x="0" y="144"/>
                  </a:cubicBezTo>
                  <a:cubicBezTo>
                    <a:pt x="0" y="239"/>
                    <a:pt x="84" y="299"/>
                    <a:pt x="155" y="299"/>
                  </a:cubicBezTo>
                  <a:cubicBezTo>
                    <a:pt x="238" y="299"/>
                    <a:pt x="298" y="215"/>
                    <a:pt x="298" y="144"/>
                  </a:cubicBezTo>
                  <a:cubicBezTo>
                    <a:pt x="298" y="72"/>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
            <p:cNvSpPr/>
            <p:nvPr/>
          </p:nvSpPr>
          <p:spPr>
            <a:xfrm>
              <a:off x="2541975" y="2294150"/>
              <a:ext cx="7750" cy="7475"/>
            </a:xfrm>
            <a:custGeom>
              <a:rect b="b" l="l" r="r" t="t"/>
              <a:pathLst>
                <a:path extrusionOk="0" h="299" w="310">
                  <a:moveTo>
                    <a:pt x="155" y="1"/>
                  </a:moveTo>
                  <a:cubicBezTo>
                    <a:pt x="60" y="1"/>
                    <a:pt x="0" y="72"/>
                    <a:pt x="0" y="144"/>
                  </a:cubicBezTo>
                  <a:cubicBezTo>
                    <a:pt x="0" y="239"/>
                    <a:pt x="72" y="299"/>
                    <a:pt x="155" y="299"/>
                  </a:cubicBezTo>
                  <a:cubicBezTo>
                    <a:pt x="239" y="299"/>
                    <a:pt x="298" y="215"/>
                    <a:pt x="298" y="144"/>
                  </a:cubicBezTo>
                  <a:cubicBezTo>
                    <a:pt x="310" y="72"/>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
            <p:cNvSpPr/>
            <p:nvPr/>
          </p:nvSpPr>
          <p:spPr>
            <a:xfrm>
              <a:off x="2567275" y="2395650"/>
              <a:ext cx="7750" cy="3600"/>
            </a:xfrm>
            <a:custGeom>
              <a:rect b="b" l="l" r="r" t="t"/>
              <a:pathLst>
                <a:path extrusionOk="0" h="144" w="310">
                  <a:moveTo>
                    <a:pt x="167" y="1"/>
                  </a:moveTo>
                  <a:cubicBezTo>
                    <a:pt x="204" y="1"/>
                    <a:pt x="241" y="17"/>
                    <a:pt x="268" y="43"/>
                  </a:cubicBezTo>
                  <a:lnTo>
                    <a:pt x="268" y="43"/>
                  </a:lnTo>
                  <a:cubicBezTo>
                    <a:pt x="242" y="18"/>
                    <a:pt x="208" y="1"/>
                    <a:pt x="167" y="1"/>
                  </a:cubicBezTo>
                  <a:close/>
                  <a:moveTo>
                    <a:pt x="167" y="1"/>
                  </a:moveTo>
                  <a:cubicBezTo>
                    <a:pt x="72" y="1"/>
                    <a:pt x="0" y="61"/>
                    <a:pt x="12" y="144"/>
                  </a:cubicBezTo>
                  <a:lnTo>
                    <a:pt x="12" y="120"/>
                  </a:lnTo>
                  <a:cubicBezTo>
                    <a:pt x="36" y="49"/>
                    <a:pt x="96" y="1"/>
                    <a:pt x="167" y="1"/>
                  </a:cubicBezTo>
                  <a:close/>
                  <a:moveTo>
                    <a:pt x="268" y="43"/>
                  </a:moveTo>
                  <a:cubicBezTo>
                    <a:pt x="294" y="70"/>
                    <a:pt x="310" y="107"/>
                    <a:pt x="310" y="144"/>
                  </a:cubicBezTo>
                  <a:cubicBezTo>
                    <a:pt x="310" y="103"/>
                    <a:pt x="293" y="69"/>
                    <a:pt x="268" y="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
            <p:cNvSpPr/>
            <p:nvPr/>
          </p:nvSpPr>
          <p:spPr>
            <a:xfrm>
              <a:off x="2541975" y="2395650"/>
              <a:ext cx="7750" cy="3600"/>
            </a:xfrm>
            <a:custGeom>
              <a:rect b="b" l="l" r="r" t="t"/>
              <a:pathLst>
                <a:path extrusionOk="0" h="144" w="310">
                  <a:moveTo>
                    <a:pt x="155" y="1"/>
                  </a:moveTo>
                  <a:cubicBezTo>
                    <a:pt x="115" y="1"/>
                    <a:pt x="81" y="14"/>
                    <a:pt x="55" y="34"/>
                  </a:cubicBezTo>
                  <a:lnTo>
                    <a:pt x="55" y="34"/>
                  </a:lnTo>
                  <a:cubicBezTo>
                    <a:pt x="82" y="13"/>
                    <a:pt x="118" y="1"/>
                    <a:pt x="155" y="1"/>
                  </a:cubicBezTo>
                  <a:close/>
                  <a:moveTo>
                    <a:pt x="55" y="34"/>
                  </a:moveTo>
                  <a:cubicBezTo>
                    <a:pt x="22" y="59"/>
                    <a:pt x="0" y="98"/>
                    <a:pt x="0" y="144"/>
                  </a:cubicBezTo>
                  <a:cubicBezTo>
                    <a:pt x="0" y="103"/>
                    <a:pt x="20" y="61"/>
                    <a:pt x="55" y="34"/>
                  </a:cubicBezTo>
                  <a:close/>
                  <a:moveTo>
                    <a:pt x="155" y="1"/>
                  </a:moveTo>
                  <a:cubicBezTo>
                    <a:pt x="239" y="1"/>
                    <a:pt x="298" y="72"/>
                    <a:pt x="298" y="144"/>
                  </a:cubicBezTo>
                  <a:cubicBezTo>
                    <a:pt x="310"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
            <p:cNvSpPr/>
            <p:nvPr/>
          </p:nvSpPr>
          <p:spPr>
            <a:xfrm>
              <a:off x="2567575" y="2370350"/>
              <a:ext cx="7450" cy="7475"/>
            </a:xfrm>
            <a:custGeom>
              <a:rect b="b" l="l" r="r" t="t"/>
              <a:pathLst>
                <a:path extrusionOk="0" h="299" w="298">
                  <a:moveTo>
                    <a:pt x="155" y="1"/>
                  </a:moveTo>
                  <a:cubicBezTo>
                    <a:pt x="60" y="1"/>
                    <a:pt x="0" y="72"/>
                    <a:pt x="0" y="144"/>
                  </a:cubicBezTo>
                  <a:cubicBezTo>
                    <a:pt x="0" y="239"/>
                    <a:pt x="84" y="299"/>
                    <a:pt x="155" y="299"/>
                  </a:cubicBezTo>
                  <a:cubicBezTo>
                    <a:pt x="238" y="299"/>
                    <a:pt x="298" y="227"/>
                    <a:pt x="298" y="144"/>
                  </a:cubicBezTo>
                  <a:cubicBezTo>
                    <a:pt x="298" y="60"/>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
            <p:cNvSpPr/>
            <p:nvPr/>
          </p:nvSpPr>
          <p:spPr>
            <a:xfrm>
              <a:off x="2541975" y="2370350"/>
              <a:ext cx="7750" cy="7475"/>
            </a:xfrm>
            <a:custGeom>
              <a:rect b="b" l="l" r="r" t="t"/>
              <a:pathLst>
                <a:path extrusionOk="0" h="299" w="310">
                  <a:moveTo>
                    <a:pt x="155" y="1"/>
                  </a:moveTo>
                  <a:cubicBezTo>
                    <a:pt x="60" y="1"/>
                    <a:pt x="0" y="72"/>
                    <a:pt x="0" y="144"/>
                  </a:cubicBezTo>
                  <a:cubicBezTo>
                    <a:pt x="0" y="239"/>
                    <a:pt x="72" y="299"/>
                    <a:pt x="155" y="299"/>
                  </a:cubicBezTo>
                  <a:cubicBezTo>
                    <a:pt x="239" y="299"/>
                    <a:pt x="298" y="227"/>
                    <a:pt x="298" y="144"/>
                  </a:cubicBezTo>
                  <a:cubicBezTo>
                    <a:pt x="310" y="60"/>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
            <p:cNvSpPr/>
            <p:nvPr/>
          </p:nvSpPr>
          <p:spPr>
            <a:xfrm>
              <a:off x="2529175" y="2382875"/>
              <a:ext cx="8050" cy="7450"/>
            </a:xfrm>
            <a:custGeom>
              <a:rect b="b" l="l" r="r" t="t"/>
              <a:pathLst>
                <a:path extrusionOk="0" h="298" w="322">
                  <a:moveTo>
                    <a:pt x="155" y="0"/>
                  </a:moveTo>
                  <a:cubicBezTo>
                    <a:pt x="60" y="0"/>
                    <a:pt x="0" y="83"/>
                    <a:pt x="0" y="155"/>
                  </a:cubicBezTo>
                  <a:cubicBezTo>
                    <a:pt x="0" y="238"/>
                    <a:pt x="84" y="298"/>
                    <a:pt x="155" y="298"/>
                  </a:cubicBezTo>
                  <a:cubicBezTo>
                    <a:pt x="250" y="298"/>
                    <a:pt x="298" y="226"/>
                    <a:pt x="298" y="155"/>
                  </a:cubicBezTo>
                  <a:cubicBezTo>
                    <a:pt x="322"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
            <p:cNvSpPr/>
            <p:nvPr/>
          </p:nvSpPr>
          <p:spPr>
            <a:xfrm>
              <a:off x="2555075" y="23828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
            <p:cNvSpPr/>
            <p:nvPr/>
          </p:nvSpPr>
          <p:spPr>
            <a:xfrm>
              <a:off x="2529175" y="2357550"/>
              <a:ext cx="8050" cy="7475"/>
            </a:xfrm>
            <a:custGeom>
              <a:rect b="b" l="l" r="r" t="t"/>
              <a:pathLst>
                <a:path extrusionOk="0" h="299" w="322">
                  <a:moveTo>
                    <a:pt x="155" y="1"/>
                  </a:moveTo>
                  <a:cubicBezTo>
                    <a:pt x="60" y="1"/>
                    <a:pt x="0" y="84"/>
                    <a:pt x="0" y="156"/>
                  </a:cubicBezTo>
                  <a:cubicBezTo>
                    <a:pt x="0" y="239"/>
                    <a:pt x="84" y="299"/>
                    <a:pt x="155" y="299"/>
                  </a:cubicBezTo>
                  <a:cubicBezTo>
                    <a:pt x="250" y="299"/>
                    <a:pt x="298" y="227"/>
                    <a:pt x="298" y="156"/>
                  </a:cubicBezTo>
                  <a:cubicBezTo>
                    <a:pt x="322" y="61"/>
                    <a:pt x="25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
            <p:cNvSpPr/>
            <p:nvPr/>
          </p:nvSpPr>
          <p:spPr>
            <a:xfrm>
              <a:off x="2555075" y="2357550"/>
              <a:ext cx="7450" cy="7475"/>
            </a:xfrm>
            <a:custGeom>
              <a:rect b="b" l="l" r="r" t="t"/>
              <a:pathLst>
                <a:path extrusionOk="0" h="299" w="298">
                  <a:moveTo>
                    <a:pt x="143" y="1"/>
                  </a:moveTo>
                  <a:cubicBezTo>
                    <a:pt x="60" y="1"/>
                    <a:pt x="0" y="84"/>
                    <a:pt x="0" y="156"/>
                  </a:cubicBezTo>
                  <a:cubicBezTo>
                    <a:pt x="0" y="239"/>
                    <a:pt x="72" y="299"/>
                    <a:pt x="143" y="299"/>
                  </a:cubicBezTo>
                  <a:cubicBezTo>
                    <a:pt x="238" y="299"/>
                    <a:pt x="298" y="227"/>
                    <a:pt x="298" y="156"/>
                  </a:cubicBezTo>
                  <a:cubicBezTo>
                    <a:pt x="298" y="61"/>
                    <a:pt x="226"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
            <p:cNvSpPr/>
            <p:nvPr/>
          </p:nvSpPr>
          <p:spPr>
            <a:xfrm>
              <a:off x="2567575" y="23447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14"/>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
            <p:cNvSpPr/>
            <p:nvPr/>
          </p:nvSpPr>
          <p:spPr>
            <a:xfrm>
              <a:off x="2541975" y="2344775"/>
              <a:ext cx="7750" cy="7450"/>
            </a:xfrm>
            <a:custGeom>
              <a:rect b="b" l="l" r="r" t="t"/>
              <a:pathLst>
                <a:path extrusionOk="0" h="298" w="310">
                  <a:moveTo>
                    <a:pt x="155" y="0"/>
                  </a:moveTo>
                  <a:cubicBezTo>
                    <a:pt x="60" y="0"/>
                    <a:pt x="0" y="71"/>
                    <a:pt x="0" y="143"/>
                  </a:cubicBezTo>
                  <a:cubicBezTo>
                    <a:pt x="0" y="238"/>
                    <a:pt x="72" y="298"/>
                    <a:pt x="155" y="298"/>
                  </a:cubicBezTo>
                  <a:cubicBezTo>
                    <a:pt x="239" y="298"/>
                    <a:pt x="298" y="214"/>
                    <a:pt x="298" y="143"/>
                  </a:cubicBezTo>
                  <a:cubicBezTo>
                    <a:pt x="310"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
            <p:cNvSpPr/>
            <p:nvPr/>
          </p:nvSpPr>
          <p:spPr>
            <a:xfrm>
              <a:off x="2567275" y="2446275"/>
              <a:ext cx="7750" cy="3575"/>
            </a:xfrm>
            <a:custGeom>
              <a:rect b="b" l="l" r="r" t="t"/>
              <a:pathLst>
                <a:path extrusionOk="0" h="143" w="310">
                  <a:moveTo>
                    <a:pt x="167" y="0"/>
                  </a:moveTo>
                  <a:cubicBezTo>
                    <a:pt x="204" y="0"/>
                    <a:pt x="241" y="16"/>
                    <a:pt x="268" y="42"/>
                  </a:cubicBezTo>
                  <a:lnTo>
                    <a:pt x="268" y="42"/>
                  </a:lnTo>
                  <a:cubicBezTo>
                    <a:pt x="242" y="17"/>
                    <a:pt x="208" y="0"/>
                    <a:pt x="167" y="0"/>
                  </a:cubicBezTo>
                  <a:close/>
                  <a:moveTo>
                    <a:pt x="167" y="0"/>
                  </a:moveTo>
                  <a:cubicBezTo>
                    <a:pt x="72" y="0"/>
                    <a:pt x="0" y="60"/>
                    <a:pt x="12" y="143"/>
                  </a:cubicBezTo>
                  <a:lnTo>
                    <a:pt x="12" y="119"/>
                  </a:lnTo>
                  <a:cubicBezTo>
                    <a:pt x="36" y="48"/>
                    <a:pt x="96" y="0"/>
                    <a:pt x="167" y="0"/>
                  </a:cubicBezTo>
                  <a:close/>
                  <a:moveTo>
                    <a:pt x="268" y="42"/>
                  </a:moveTo>
                  <a:lnTo>
                    <a:pt x="268" y="42"/>
                  </a:lnTo>
                  <a:cubicBezTo>
                    <a:pt x="294" y="69"/>
                    <a:pt x="310" y="106"/>
                    <a:pt x="310" y="143"/>
                  </a:cubicBezTo>
                  <a:cubicBezTo>
                    <a:pt x="310" y="102"/>
                    <a:pt x="293" y="68"/>
                    <a:pt x="268"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
            <p:cNvSpPr/>
            <p:nvPr/>
          </p:nvSpPr>
          <p:spPr>
            <a:xfrm>
              <a:off x="2541975" y="2446275"/>
              <a:ext cx="7750" cy="3575"/>
            </a:xfrm>
            <a:custGeom>
              <a:rect b="b" l="l" r="r" t="t"/>
              <a:pathLst>
                <a:path extrusionOk="0" h="143" w="310">
                  <a:moveTo>
                    <a:pt x="155" y="0"/>
                  </a:moveTo>
                  <a:cubicBezTo>
                    <a:pt x="115" y="0"/>
                    <a:pt x="81" y="13"/>
                    <a:pt x="55" y="33"/>
                  </a:cubicBezTo>
                  <a:lnTo>
                    <a:pt x="55" y="33"/>
                  </a:lnTo>
                  <a:cubicBezTo>
                    <a:pt x="82" y="12"/>
                    <a:pt x="118" y="0"/>
                    <a:pt x="155" y="0"/>
                  </a:cubicBezTo>
                  <a:close/>
                  <a:moveTo>
                    <a:pt x="55" y="33"/>
                  </a:moveTo>
                  <a:cubicBezTo>
                    <a:pt x="22" y="59"/>
                    <a:pt x="0" y="97"/>
                    <a:pt x="0" y="143"/>
                  </a:cubicBezTo>
                  <a:cubicBezTo>
                    <a:pt x="0" y="102"/>
                    <a:pt x="20" y="61"/>
                    <a:pt x="55" y="33"/>
                  </a:cubicBezTo>
                  <a:close/>
                  <a:moveTo>
                    <a:pt x="155" y="0"/>
                  </a:moveTo>
                  <a:cubicBezTo>
                    <a:pt x="239" y="0"/>
                    <a:pt x="298" y="71"/>
                    <a:pt x="298" y="143"/>
                  </a:cubicBezTo>
                  <a:cubicBezTo>
                    <a:pt x="310"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1"/>
            <p:cNvSpPr/>
            <p:nvPr/>
          </p:nvSpPr>
          <p:spPr>
            <a:xfrm>
              <a:off x="2567575" y="2420975"/>
              <a:ext cx="7450" cy="7450"/>
            </a:xfrm>
            <a:custGeom>
              <a:rect b="b" l="l" r="r" t="t"/>
              <a:pathLst>
                <a:path extrusionOk="0" h="298" w="298">
                  <a:moveTo>
                    <a:pt x="155" y="0"/>
                  </a:moveTo>
                  <a:cubicBezTo>
                    <a:pt x="60" y="0"/>
                    <a:pt x="0" y="71"/>
                    <a:pt x="0" y="143"/>
                  </a:cubicBezTo>
                  <a:cubicBezTo>
                    <a:pt x="0" y="226"/>
                    <a:pt x="84" y="298"/>
                    <a:pt x="155" y="298"/>
                  </a:cubicBezTo>
                  <a:cubicBezTo>
                    <a:pt x="238" y="298"/>
                    <a:pt x="298" y="226"/>
                    <a:pt x="298" y="143"/>
                  </a:cubicBezTo>
                  <a:cubicBezTo>
                    <a:pt x="298" y="71"/>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
            <p:cNvSpPr/>
            <p:nvPr/>
          </p:nvSpPr>
          <p:spPr>
            <a:xfrm>
              <a:off x="2541975" y="2420975"/>
              <a:ext cx="7475" cy="7450"/>
            </a:xfrm>
            <a:custGeom>
              <a:rect b="b" l="l" r="r" t="t"/>
              <a:pathLst>
                <a:path extrusionOk="0" h="298" w="299">
                  <a:moveTo>
                    <a:pt x="155" y="0"/>
                  </a:moveTo>
                  <a:cubicBezTo>
                    <a:pt x="60" y="0"/>
                    <a:pt x="0" y="71"/>
                    <a:pt x="0" y="143"/>
                  </a:cubicBezTo>
                  <a:cubicBezTo>
                    <a:pt x="0" y="226"/>
                    <a:pt x="72" y="298"/>
                    <a:pt x="155" y="298"/>
                  </a:cubicBezTo>
                  <a:cubicBezTo>
                    <a:pt x="239" y="298"/>
                    <a:pt x="298" y="226"/>
                    <a:pt x="298" y="143"/>
                  </a:cubicBezTo>
                  <a:cubicBezTo>
                    <a:pt x="298" y="71"/>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
            <p:cNvSpPr/>
            <p:nvPr/>
          </p:nvSpPr>
          <p:spPr>
            <a:xfrm>
              <a:off x="2529175" y="2433475"/>
              <a:ext cx="8050" cy="7450"/>
            </a:xfrm>
            <a:custGeom>
              <a:rect b="b" l="l" r="r" t="t"/>
              <a:pathLst>
                <a:path extrusionOk="0" h="298" w="322">
                  <a:moveTo>
                    <a:pt x="155" y="0"/>
                  </a:moveTo>
                  <a:cubicBezTo>
                    <a:pt x="60" y="0"/>
                    <a:pt x="0" y="83"/>
                    <a:pt x="0" y="155"/>
                  </a:cubicBezTo>
                  <a:cubicBezTo>
                    <a:pt x="0" y="238"/>
                    <a:pt x="84" y="298"/>
                    <a:pt x="155" y="298"/>
                  </a:cubicBezTo>
                  <a:cubicBezTo>
                    <a:pt x="250" y="298"/>
                    <a:pt x="298" y="226"/>
                    <a:pt x="298" y="155"/>
                  </a:cubicBezTo>
                  <a:cubicBezTo>
                    <a:pt x="322"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
            <p:cNvSpPr/>
            <p:nvPr/>
          </p:nvSpPr>
          <p:spPr>
            <a:xfrm>
              <a:off x="2555075" y="24334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
            <p:cNvSpPr/>
            <p:nvPr/>
          </p:nvSpPr>
          <p:spPr>
            <a:xfrm>
              <a:off x="2529175" y="2408175"/>
              <a:ext cx="8050" cy="7450"/>
            </a:xfrm>
            <a:custGeom>
              <a:rect b="b" l="l" r="r" t="t"/>
              <a:pathLst>
                <a:path extrusionOk="0" h="298" w="322">
                  <a:moveTo>
                    <a:pt x="155" y="0"/>
                  </a:moveTo>
                  <a:cubicBezTo>
                    <a:pt x="60" y="0"/>
                    <a:pt x="0" y="83"/>
                    <a:pt x="0" y="155"/>
                  </a:cubicBezTo>
                  <a:cubicBezTo>
                    <a:pt x="0" y="238"/>
                    <a:pt x="84" y="298"/>
                    <a:pt x="155" y="298"/>
                  </a:cubicBezTo>
                  <a:cubicBezTo>
                    <a:pt x="250" y="298"/>
                    <a:pt x="298" y="226"/>
                    <a:pt x="298" y="155"/>
                  </a:cubicBezTo>
                  <a:cubicBezTo>
                    <a:pt x="322"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
            <p:cNvSpPr/>
            <p:nvPr/>
          </p:nvSpPr>
          <p:spPr>
            <a:xfrm>
              <a:off x="2555075" y="24081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
            <p:cNvSpPr/>
            <p:nvPr/>
          </p:nvSpPr>
          <p:spPr>
            <a:xfrm>
              <a:off x="2567575" y="2395650"/>
              <a:ext cx="7450" cy="7475"/>
            </a:xfrm>
            <a:custGeom>
              <a:rect b="b" l="l" r="r" t="t"/>
              <a:pathLst>
                <a:path extrusionOk="0" h="299" w="298">
                  <a:moveTo>
                    <a:pt x="155" y="1"/>
                  </a:moveTo>
                  <a:cubicBezTo>
                    <a:pt x="60" y="1"/>
                    <a:pt x="0" y="72"/>
                    <a:pt x="0" y="144"/>
                  </a:cubicBezTo>
                  <a:cubicBezTo>
                    <a:pt x="0" y="168"/>
                    <a:pt x="0" y="191"/>
                    <a:pt x="24" y="203"/>
                  </a:cubicBezTo>
                  <a:cubicBezTo>
                    <a:pt x="48" y="263"/>
                    <a:pt x="96" y="299"/>
                    <a:pt x="155" y="299"/>
                  </a:cubicBezTo>
                  <a:cubicBezTo>
                    <a:pt x="215" y="299"/>
                    <a:pt x="274" y="251"/>
                    <a:pt x="286" y="203"/>
                  </a:cubicBezTo>
                  <a:cubicBezTo>
                    <a:pt x="298" y="191"/>
                    <a:pt x="298" y="168"/>
                    <a:pt x="298" y="144"/>
                  </a:cubicBezTo>
                  <a:cubicBezTo>
                    <a:pt x="298" y="61"/>
                    <a:pt x="227"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
            <p:cNvSpPr/>
            <p:nvPr/>
          </p:nvSpPr>
          <p:spPr>
            <a:xfrm>
              <a:off x="2541975" y="2395650"/>
              <a:ext cx="7750" cy="7475"/>
            </a:xfrm>
            <a:custGeom>
              <a:rect b="b" l="l" r="r" t="t"/>
              <a:pathLst>
                <a:path extrusionOk="0" h="299" w="310">
                  <a:moveTo>
                    <a:pt x="155" y="1"/>
                  </a:moveTo>
                  <a:cubicBezTo>
                    <a:pt x="60" y="1"/>
                    <a:pt x="0" y="72"/>
                    <a:pt x="0" y="144"/>
                  </a:cubicBezTo>
                  <a:cubicBezTo>
                    <a:pt x="0" y="168"/>
                    <a:pt x="0" y="191"/>
                    <a:pt x="12" y="203"/>
                  </a:cubicBezTo>
                  <a:cubicBezTo>
                    <a:pt x="48" y="263"/>
                    <a:pt x="96" y="299"/>
                    <a:pt x="155" y="299"/>
                  </a:cubicBezTo>
                  <a:cubicBezTo>
                    <a:pt x="215" y="299"/>
                    <a:pt x="274" y="251"/>
                    <a:pt x="286" y="203"/>
                  </a:cubicBezTo>
                  <a:cubicBezTo>
                    <a:pt x="298" y="191"/>
                    <a:pt x="298" y="168"/>
                    <a:pt x="298" y="144"/>
                  </a:cubicBezTo>
                  <a:cubicBezTo>
                    <a:pt x="310" y="61"/>
                    <a:pt x="239"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1"/>
            <p:cNvSpPr/>
            <p:nvPr/>
          </p:nvSpPr>
          <p:spPr>
            <a:xfrm>
              <a:off x="2567275" y="2496875"/>
              <a:ext cx="7750" cy="3575"/>
            </a:xfrm>
            <a:custGeom>
              <a:rect b="b" l="l" r="r" t="t"/>
              <a:pathLst>
                <a:path extrusionOk="0" h="143" w="310">
                  <a:moveTo>
                    <a:pt x="167" y="0"/>
                  </a:moveTo>
                  <a:cubicBezTo>
                    <a:pt x="204" y="0"/>
                    <a:pt x="241" y="16"/>
                    <a:pt x="268" y="42"/>
                  </a:cubicBezTo>
                  <a:lnTo>
                    <a:pt x="268" y="42"/>
                  </a:lnTo>
                  <a:cubicBezTo>
                    <a:pt x="242" y="17"/>
                    <a:pt x="208" y="0"/>
                    <a:pt x="167" y="0"/>
                  </a:cubicBezTo>
                  <a:close/>
                  <a:moveTo>
                    <a:pt x="167" y="0"/>
                  </a:moveTo>
                  <a:cubicBezTo>
                    <a:pt x="72" y="0"/>
                    <a:pt x="0" y="60"/>
                    <a:pt x="12" y="143"/>
                  </a:cubicBezTo>
                  <a:lnTo>
                    <a:pt x="12" y="119"/>
                  </a:lnTo>
                  <a:cubicBezTo>
                    <a:pt x="36" y="48"/>
                    <a:pt x="96" y="0"/>
                    <a:pt x="167" y="0"/>
                  </a:cubicBezTo>
                  <a:close/>
                  <a:moveTo>
                    <a:pt x="268" y="42"/>
                  </a:moveTo>
                  <a:lnTo>
                    <a:pt x="268" y="42"/>
                  </a:lnTo>
                  <a:cubicBezTo>
                    <a:pt x="294" y="70"/>
                    <a:pt x="310" y="106"/>
                    <a:pt x="310" y="143"/>
                  </a:cubicBezTo>
                  <a:cubicBezTo>
                    <a:pt x="310" y="103"/>
                    <a:pt x="293" y="68"/>
                    <a:pt x="268" y="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
            <p:cNvSpPr/>
            <p:nvPr/>
          </p:nvSpPr>
          <p:spPr>
            <a:xfrm>
              <a:off x="2541975" y="2496875"/>
              <a:ext cx="7750" cy="3575"/>
            </a:xfrm>
            <a:custGeom>
              <a:rect b="b" l="l" r="r" t="t"/>
              <a:pathLst>
                <a:path extrusionOk="0" h="143" w="310">
                  <a:moveTo>
                    <a:pt x="155" y="0"/>
                  </a:moveTo>
                  <a:cubicBezTo>
                    <a:pt x="115" y="0"/>
                    <a:pt x="81" y="13"/>
                    <a:pt x="55" y="33"/>
                  </a:cubicBezTo>
                  <a:lnTo>
                    <a:pt x="55" y="33"/>
                  </a:lnTo>
                  <a:cubicBezTo>
                    <a:pt x="82" y="12"/>
                    <a:pt x="118" y="0"/>
                    <a:pt x="155" y="0"/>
                  </a:cubicBezTo>
                  <a:close/>
                  <a:moveTo>
                    <a:pt x="55" y="33"/>
                  </a:moveTo>
                  <a:cubicBezTo>
                    <a:pt x="22" y="59"/>
                    <a:pt x="0" y="97"/>
                    <a:pt x="0" y="143"/>
                  </a:cubicBezTo>
                  <a:cubicBezTo>
                    <a:pt x="0" y="102"/>
                    <a:pt x="20" y="61"/>
                    <a:pt x="55" y="33"/>
                  </a:cubicBezTo>
                  <a:close/>
                  <a:moveTo>
                    <a:pt x="155" y="0"/>
                  </a:moveTo>
                  <a:cubicBezTo>
                    <a:pt x="239" y="0"/>
                    <a:pt x="298" y="72"/>
                    <a:pt x="298" y="143"/>
                  </a:cubicBezTo>
                  <a:cubicBezTo>
                    <a:pt x="310"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1"/>
            <p:cNvSpPr/>
            <p:nvPr/>
          </p:nvSpPr>
          <p:spPr>
            <a:xfrm>
              <a:off x="2567575" y="24715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
            <p:cNvSpPr/>
            <p:nvPr/>
          </p:nvSpPr>
          <p:spPr>
            <a:xfrm>
              <a:off x="2541975" y="2471575"/>
              <a:ext cx="7750" cy="7450"/>
            </a:xfrm>
            <a:custGeom>
              <a:rect b="b" l="l" r="r" t="t"/>
              <a:pathLst>
                <a:path extrusionOk="0" h="298" w="310">
                  <a:moveTo>
                    <a:pt x="155" y="0"/>
                  </a:moveTo>
                  <a:cubicBezTo>
                    <a:pt x="60" y="0"/>
                    <a:pt x="0" y="72"/>
                    <a:pt x="0" y="143"/>
                  </a:cubicBezTo>
                  <a:cubicBezTo>
                    <a:pt x="0" y="238"/>
                    <a:pt x="72" y="298"/>
                    <a:pt x="155" y="298"/>
                  </a:cubicBezTo>
                  <a:cubicBezTo>
                    <a:pt x="239" y="298"/>
                    <a:pt x="298" y="226"/>
                    <a:pt x="298" y="143"/>
                  </a:cubicBezTo>
                  <a:cubicBezTo>
                    <a:pt x="310"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
            <p:cNvSpPr/>
            <p:nvPr/>
          </p:nvSpPr>
          <p:spPr>
            <a:xfrm>
              <a:off x="2529175" y="2484075"/>
              <a:ext cx="8050" cy="7450"/>
            </a:xfrm>
            <a:custGeom>
              <a:rect b="b" l="l" r="r" t="t"/>
              <a:pathLst>
                <a:path extrusionOk="0" h="298" w="322">
                  <a:moveTo>
                    <a:pt x="155" y="0"/>
                  </a:moveTo>
                  <a:cubicBezTo>
                    <a:pt x="60" y="0"/>
                    <a:pt x="0" y="83"/>
                    <a:pt x="0" y="155"/>
                  </a:cubicBezTo>
                  <a:cubicBezTo>
                    <a:pt x="0" y="238"/>
                    <a:pt x="84" y="298"/>
                    <a:pt x="155" y="298"/>
                  </a:cubicBezTo>
                  <a:cubicBezTo>
                    <a:pt x="250" y="298"/>
                    <a:pt x="298" y="226"/>
                    <a:pt x="298" y="155"/>
                  </a:cubicBezTo>
                  <a:cubicBezTo>
                    <a:pt x="322"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
            <p:cNvSpPr/>
            <p:nvPr/>
          </p:nvSpPr>
          <p:spPr>
            <a:xfrm>
              <a:off x="2555075" y="24840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1"/>
            <p:cNvSpPr/>
            <p:nvPr/>
          </p:nvSpPr>
          <p:spPr>
            <a:xfrm>
              <a:off x="2529175" y="2458775"/>
              <a:ext cx="8050" cy="7450"/>
            </a:xfrm>
            <a:custGeom>
              <a:rect b="b" l="l" r="r" t="t"/>
              <a:pathLst>
                <a:path extrusionOk="0" h="298" w="322">
                  <a:moveTo>
                    <a:pt x="155" y="0"/>
                  </a:moveTo>
                  <a:cubicBezTo>
                    <a:pt x="60" y="0"/>
                    <a:pt x="0" y="83"/>
                    <a:pt x="0" y="155"/>
                  </a:cubicBezTo>
                  <a:cubicBezTo>
                    <a:pt x="0" y="238"/>
                    <a:pt x="84" y="298"/>
                    <a:pt x="155" y="298"/>
                  </a:cubicBezTo>
                  <a:cubicBezTo>
                    <a:pt x="250" y="298"/>
                    <a:pt x="298" y="226"/>
                    <a:pt x="298" y="155"/>
                  </a:cubicBezTo>
                  <a:cubicBezTo>
                    <a:pt x="322"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
            <p:cNvSpPr/>
            <p:nvPr/>
          </p:nvSpPr>
          <p:spPr>
            <a:xfrm>
              <a:off x="2555075" y="2458775"/>
              <a:ext cx="7450" cy="7450"/>
            </a:xfrm>
            <a:custGeom>
              <a:rect b="b" l="l" r="r" t="t"/>
              <a:pathLst>
                <a:path extrusionOk="0" h="298" w="298">
                  <a:moveTo>
                    <a:pt x="143" y="0"/>
                  </a:moveTo>
                  <a:cubicBezTo>
                    <a:pt x="60" y="0"/>
                    <a:pt x="0" y="83"/>
                    <a:pt x="0" y="155"/>
                  </a:cubicBezTo>
                  <a:cubicBezTo>
                    <a:pt x="0" y="238"/>
                    <a:pt x="72" y="298"/>
                    <a:pt x="143" y="298"/>
                  </a:cubicBezTo>
                  <a:cubicBezTo>
                    <a:pt x="238" y="298"/>
                    <a:pt x="298" y="226"/>
                    <a:pt x="298" y="155"/>
                  </a:cubicBezTo>
                  <a:cubicBezTo>
                    <a:pt x="298" y="60"/>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
            <p:cNvSpPr/>
            <p:nvPr/>
          </p:nvSpPr>
          <p:spPr>
            <a:xfrm>
              <a:off x="2567575" y="2446275"/>
              <a:ext cx="7450" cy="7450"/>
            </a:xfrm>
            <a:custGeom>
              <a:rect b="b" l="l" r="r" t="t"/>
              <a:pathLst>
                <a:path extrusionOk="0" h="298" w="298">
                  <a:moveTo>
                    <a:pt x="155" y="0"/>
                  </a:moveTo>
                  <a:cubicBezTo>
                    <a:pt x="60" y="0"/>
                    <a:pt x="0" y="71"/>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
            <p:cNvSpPr/>
            <p:nvPr/>
          </p:nvSpPr>
          <p:spPr>
            <a:xfrm>
              <a:off x="2541975" y="2446275"/>
              <a:ext cx="7750" cy="7450"/>
            </a:xfrm>
            <a:custGeom>
              <a:rect b="b" l="l" r="r" t="t"/>
              <a:pathLst>
                <a:path extrusionOk="0" h="298" w="310">
                  <a:moveTo>
                    <a:pt x="155" y="0"/>
                  </a:moveTo>
                  <a:cubicBezTo>
                    <a:pt x="60" y="0"/>
                    <a:pt x="0" y="71"/>
                    <a:pt x="0" y="143"/>
                  </a:cubicBezTo>
                  <a:cubicBezTo>
                    <a:pt x="0" y="238"/>
                    <a:pt x="72" y="298"/>
                    <a:pt x="155" y="298"/>
                  </a:cubicBezTo>
                  <a:cubicBezTo>
                    <a:pt x="239" y="298"/>
                    <a:pt x="298" y="226"/>
                    <a:pt x="298" y="143"/>
                  </a:cubicBezTo>
                  <a:cubicBezTo>
                    <a:pt x="310"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1"/>
            <p:cNvSpPr/>
            <p:nvPr/>
          </p:nvSpPr>
          <p:spPr>
            <a:xfrm>
              <a:off x="2567275" y="2547475"/>
              <a:ext cx="7750" cy="3600"/>
            </a:xfrm>
            <a:custGeom>
              <a:rect b="b" l="l" r="r" t="t"/>
              <a:pathLst>
                <a:path extrusionOk="0" h="144" w="310">
                  <a:moveTo>
                    <a:pt x="167" y="0"/>
                  </a:moveTo>
                  <a:cubicBezTo>
                    <a:pt x="72" y="0"/>
                    <a:pt x="0" y="72"/>
                    <a:pt x="12" y="143"/>
                  </a:cubicBezTo>
                  <a:lnTo>
                    <a:pt x="12" y="119"/>
                  </a:lnTo>
                  <a:cubicBezTo>
                    <a:pt x="36" y="48"/>
                    <a:pt x="96" y="0"/>
                    <a:pt x="167" y="0"/>
                  </a:cubicBezTo>
                  <a:close/>
                  <a:moveTo>
                    <a:pt x="167" y="0"/>
                  </a:moveTo>
                  <a:lnTo>
                    <a:pt x="167" y="0"/>
                  </a:lnTo>
                  <a:cubicBezTo>
                    <a:pt x="239" y="0"/>
                    <a:pt x="310" y="72"/>
                    <a:pt x="310" y="143"/>
                  </a:cubicBez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
            <p:cNvSpPr/>
            <p:nvPr/>
          </p:nvSpPr>
          <p:spPr>
            <a:xfrm>
              <a:off x="2541975" y="2547475"/>
              <a:ext cx="7750" cy="3600"/>
            </a:xfrm>
            <a:custGeom>
              <a:rect b="b" l="l" r="r" t="t"/>
              <a:pathLst>
                <a:path extrusionOk="0" h="144" w="310">
                  <a:moveTo>
                    <a:pt x="155" y="0"/>
                  </a:moveTo>
                  <a:cubicBezTo>
                    <a:pt x="60" y="0"/>
                    <a:pt x="0" y="72"/>
                    <a:pt x="0" y="143"/>
                  </a:cubicBezTo>
                  <a:cubicBezTo>
                    <a:pt x="0" y="72"/>
                    <a:pt x="72" y="0"/>
                    <a:pt x="155" y="0"/>
                  </a:cubicBezTo>
                  <a:close/>
                  <a:moveTo>
                    <a:pt x="155" y="0"/>
                  </a:moveTo>
                  <a:cubicBezTo>
                    <a:pt x="239" y="0"/>
                    <a:pt x="298" y="72"/>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
            <p:cNvSpPr/>
            <p:nvPr/>
          </p:nvSpPr>
          <p:spPr>
            <a:xfrm>
              <a:off x="2567575" y="25221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
            <p:cNvSpPr/>
            <p:nvPr/>
          </p:nvSpPr>
          <p:spPr>
            <a:xfrm>
              <a:off x="2541975" y="2522175"/>
              <a:ext cx="7750" cy="7450"/>
            </a:xfrm>
            <a:custGeom>
              <a:rect b="b" l="l" r="r" t="t"/>
              <a:pathLst>
                <a:path extrusionOk="0" h="298" w="310">
                  <a:moveTo>
                    <a:pt x="155" y="0"/>
                  </a:moveTo>
                  <a:cubicBezTo>
                    <a:pt x="60" y="0"/>
                    <a:pt x="0" y="72"/>
                    <a:pt x="0" y="143"/>
                  </a:cubicBezTo>
                  <a:cubicBezTo>
                    <a:pt x="0" y="238"/>
                    <a:pt x="72" y="298"/>
                    <a:pt x="155" y="298"/>
                  </a:cubicBezTo>
                  <a:cubicBezTo>
                    <a:pt x="239" y="298"/>
                    <a:pt x="298" y="226"/>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
            <p:cNvSpPr/>
            <p:nvPr/>
          </p:nvSpPr>
          <p:spPr>
            <a:xfrm>
              <a:off x="2529175" y="2534675"/>
              <a:ext cx="8050" cy="7450"/>
            </a:xfrm>
            <a:custGeom>
              <a:rect b="b" l="l" r="r" t="t"/>
              <a:pathLst>
                <a:path extrusionOk="0" h="298" w="322">
                  <a:moveTo>
                    <a:pt x="155" y="0"/>
                  </a:moveTo>
                  <a:cubicBezTo>
                    <a:pt x="60" y="0"/>
                    <a:pt x="0" y="84"/>
                    <a:pt x="0" y="155"/>
                  </a:cubicBezTo>
                  <a:cubicBezTo>
                    <a:pt x="0" y="238"/>
                    <a:pt x="84" y="298"/>
                    <a:pt x="155" y="298"/>
                  </a:cubicBezTo>
                  <a:cubicBezTo>
                    <a:pt x="250" y="298"/>
                    <a:pt x="298" y="226"/>
                    <a:pt x="298" y="155"/>
                  </a:cubicBezTo>
                  <a:cubicBezTo>
                    <a:pt x="322" y="84"/>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1"/>
            <p:cNvSpPr/>
            <p:nvPr/>
          </p:nvSpPr>
          <p:spPr>
            <a:xfrm>
              <a:off x="2555075" y="25346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1"/>
            <p:cNvSpPr/>
            <p:nvPr/>
          </p:nvSpPr>
          <p:spPr>
            <a:xfrm>
              <a:off x="2529175" y="2509375"/>
              <a:ext cx="8050" cy="7450"/>
            </a:xfrm>
            <a:custGeom>
              <a:rect b="b" l="l" r="r" t="t"/>
              <a:pathLst>
                <a:path extrusionOk="0" h="298" w="322">
                  <a:moveTo>
                    <a:pt x="155" y="0"/>
                  </a:moveTo>
                  <a:cubicBezTo>
                    <a:pt x="60" y="0"/>
                    <a:pt x="0" y="84"/>
                    <a:pt x="0" y="155"/>
                  </a:cubicBezTo>
                  <a:cubicBezTo>
                    <a:pt x="0" y="238"/>
                    <a:pt x="84" y="298"/>
                    <a:pt x="155" y="298"/>
                  </a:cubicBezTo>
                  <a:cubicBezTo>
                    <a:pt x="250" y="298"/>
                    <a:pt x="298" y="226"/>
                    <a:pt x="298" y="155"/>
                  </a:cubicBezTo>
                  <a:cubicBezTo>
                    <a:pt x="322" y="84"/>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1"/>
            <p:cNvSpPr/>
            <p:nvPr/>
          </p:nvSpPr>
          <p:spPr>
            <a:xfrm>
              <a:off x="2555075" y="25093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
            <p:cNvSpPr/>
            <p:nvPr/>
          </p:nvSpPr>
          <p:spPr>
            <a:xfrm>
              <a:off x="2567575" y="24968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60"/>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1"/>
            <p:cNvSpPr/>
            <p:nvPr/>
          </p:nvSpPr>
          <p:spPr>
            <a:xfrm>
              <a:off x="2541975" y="2496875"/>
              <a:ext cx="7750" cy="7450"/>
            </a:xfrm>
            <a:custGeom>
              <a:rect b="b" l="l" r="r" t="t"/>
              <a:pathLst>
                <a:path extrusionOk="0" h="298" w="310">
                  <a:moveTo>
                    <a:pt x="155" y="0"/>
                  </a:moveTo>
                  <a:cubicBezTo>
                    <a:pt x="60" y="0"/>
                    <a:pt x="0" y="72"/>
                    <a:pt x="0" y="143"/>
                  </a:cubicBezTo>
                  <a:cubicBezTo>
                    <a:pt x="0" y="238"/>
                    <a:pt x="72" y="298"/>
                    <a:pt x="155" y="298"/>
                  </a:cubicBezTo>
                  <a:cubicBezTo>
                    <a:pt x="239" y="298"/>
                    <a:pt x="298" y="226"/>
                    <a:pt x="298" y="143"/>
                  </a:cubicBezTo>
                  <a:cubicBezTo>
                    <a:pt x="310" y="60"/>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1"/>
            <p:cNvSpPr/>
            <p:nvPr/>
          </p:nvSpPr>
          <p:spPr>
            <a:xfrm>
              <a:off x="2567275" y="2598075"/>
              <a:ext cx="7750" cy="3600"/>
            </a:xfrm>
            <a:custGeom>
              <a:rect b="b" l="l" r="r" t="t"/>
              <a:pathLst>
                <a:path extrusionOk="0" h="144" w="310">
                  <a:moveTo>
                    <a:pt x="167" y="0"/>
                  </a:moveTo>
                  <a:lnTo>
                    <a:pt x="167" y="0"/>
                  </a:lnTo>
                  <a:cubicBezTo>
                    <a:pt x="72" y="0"/>
                    <a:pt x="0" y="72"/>
                    <a:pt x="12" y="143"/>
                  </a:cubicBezTo>
                  <a:lnTo>
                    <a:pt x="12" y="119"/>
                  </a:lnTo>
                  <a:cubicBezTo>
                    <a:pt x="36" y="48"/>
                    <a:pt x="96" y="0"/>
                    <a:pt x="167" y="0"/>
                  </a:cubicBezTo>
                  <a:close/>
                  <a:moveTo>
                    <a:pt x="167" y="0"/>
                  </a:moveTo>
                  <a:lnTo>
                    <a:pt x="167" y="0"/>
                  </a:lnTo>
                  <a:cubicBezTo>
                    <a:pt x="239" y="0"/>
                    <a:pt x="310" y="72"/>
                    <a:pt x="310" y="143"/>
                  </a:cubicBezTo>
                  <a:cubicBezTo>
                    <a:pt x="310"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1"/>
            <p:cNvSpPr/>
            <p:nvPr/>
          </p:nvSpPr>
          <p:spPr>
            <a:xfrm>
              <a:off x="2541975" y="2598075"/>
              <a:ext cx="7750" cy="3600"/>
            </a:xfrm>
            <a:custGeom>
              <a:rect b="b" l="l" r="r" t="t"/>
              <a:pathLst>
                <a:path extrusionOk="0" h="144" w="310">
                  <a:moveTo>
                    <a:pt x="155" y="0"/>
                  </a:moveTo>
                  <a:cubicBezTo>
                    <a:pt x="60" y="0"/>
                    <a:pt x="0" y="72"/>
                    <a:pt x="0" y="143"/>
                  </a:cubicBezTo>
                  <a:cubicBezTo>
                    <a:pt x="0" y="72"/>
                    <a:pt x="72" y="0"/>
                    <a:pt x="155" y="0"/>
                  </a:cubicBezTo>
                  <a:close/>
                  <a:moveTo>
                    <a:pt x="155" y="0"/>
                  </a:moveTo>
                  <a:cubicBezTo>
                    <a:pt x="239" y="0"/>
                    <a:pt x="298" y="72"/>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1"/>
            <p:cNvSpPr/>
            <p:nvPr/>
          </p:nvSpPr>
          <p:spPr>
            <a:xfrm>
              <a:off x="2567575" y="2572775"/>
              <a:ext cx="7450" cy="7450"/>
            </a:xfrm>
            <a:custGeom>
              <a:rect b="b" l="l" r="r" t="t"/>
              <a:pathLst>
                <a:path extrusionOk="0" h="298" w="298">
                  <a:moveTo>
                    <a:pt x="155" y="0"/>
                  </a:moveTo>
                  <a:cubicBezTo>
                    <a:pt x="60" y="0"/>
                    <a:pt x="0" y="72"/>
                    <a:pt x="0" y="143"/>
                  </a:cubicBezTo>
                  <a:cubicBezTo>
                    <a:pt x="0" y="226"/>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1"/>
            <p:cNvSpPr/>
            <p:nvPr/>
          </p:nvSpPr>
          <p:spPr>
            <a:xfrm>
              <a:off x="2541975" y="2572775"/>
              <a:ext cx="7475" cy="7450"/>
            </a:xfrm>
            <a:custGeom>
              <a:rect b="b" l="l" r="r" t="t"/>
              <a:pathLst>
                <a:path extrusionOk="0" h="298" w="299">
                  <a:moveTo>
                    <a:pt x="155" y="0"/>
                  </a:moveTo>
                  <a:cubicBezTo>
                    <a:pt x="60" y="0"/>
                    <a:pt x="0" y="72"/>
                    <a:pt x="0" y="143"/>
                  </a:cubicBezTo>
                  <a:cubicBezTo>
                    <a:pt x="0" y="226"/>
                    <a:pt x="72" y="298"/>
                    <a:pt x="155" y="298"/>
                  </a:cubicBezTo>
                  <a:cubicBezTo>
                    <a:pt x="239" y="298"/>
                    <a:pt x="298" y="226"/>
                    <a:pt x="298" y="143"/>
                  </a:cubicBezTo>
                  <a:cubicBezTo>
                    <a:pt x="298"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
            <p:cNvSpPr/>
            <p:nvPr/>
          </p:nvSpPr>
          <p:spPr>
            <a:xfrm>
              <a:off x="2531850" y="2585275"/>
              <a:ext cx="5375" cy="6875"/>
            </a:xfrm>
            <a:custGeom>
              <a:rect b="b" l="l" r="r" t="t"/>
              <a:pathLst>
                <a:path extrusionOk="0" h="275" w="215">
                  <a:moveTo>
                    <a:pt x="60" y="0"/>
                  </a:moveTo>
                  <a:cubicBezTo>
                    <a:pt x="36" y="0"/>
                    <a:pt x="24" y="0"/>
                    <a:pt x="1" y="24"/>
                  </a:cubicBezTo>
                  <a:cubicBezTo>
                    <a:pt x="48" y="107"/>
                    <a:pt x="108" y="203"/>
                    <a:pt x="155" y="274"/>
                  </a:cubicBezTo>
                  <a:cubicBezTo>
                    <a:pt x="179" y="262"/>
                    <a:pt x="215" y="215"/>
                    <a:pt x="215" y="155"/>
                  </a:cubicBezTo>
                  <a:cubicBezTo>
                    <a:pt x="215" y="60"/>
                    <a:pt x="143"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1"/>
            <p:cNvSpPr/>
            <p:nvPr/>
          </p:nvSpPr>
          <p:spPr>
            <a:xfrm>
              <a:off x="2555075" y="25852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
            <p:cNvSpPr/>
            <p:nvPr/>
          </p:nvSpPr>
          <p:spPr>
            <a:xfrm>
              <a:off x="2529175" y="2559975"/>
              <a:ext cx="8050" cy="7450"/>
            </a:xfrm>
            <a:custGeom>
              <a:rect b="b" l="l" r="r" t="t"/>
              <a:pathLst>
                <a:path extrusionOk="0" h="298" w="322">
                  <a:moveTo>
                    <a:pt x="155" y="0"/>
                  </a:moveTo>
                  <a:cubicBezTo>
                    <a:pt x="60" y="0"/>
                    <a:pt x="0" y="84"/>
                    <a:pt x="0" y="155"/>
                  </a:cubicBezTo>
                  <a:cubicBezTo>
                    <a:pt x="0" y="238"/>
                    <a:pt x="84" y="298"/>
                    <a:pt x="155" y="298"/>
                  </a:cubicBezTo>
                  <a:cubicBezTo>
                    <a:pt x="250" y="298"/>
                    <a:pt x="298" y="226"/>
                    <a:pt x="298" y="155"/>
                  </a:cubicBezTo>
                  <a:cubicBezTo>
                    <a:pt x="322" y="84"/>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
            <p:cNvSpPr/>
            <p:nvPr/>
          </p:nvSpPr>
          <p:spPr>
            <a:xfrm>
              <a:off x="2555075" y="25599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6"/>
                    <a:pt x="298" y="155"/>
                  </a:cubicBezTo>
                  <a:cubicBezTo>
                    <a:pt x="298" y="84"/>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1"/>
            <p:cNvSpPr/>
            <p:nvPr/>
          </p:nvSpPr>
          <p:spPr>
            <a:xfrm>
              <a:off x="2567575" y="2547475"/>
              <a:ext cx="7450" cy="7450"/>
            </a:xfrm>
            <a:custGeom>
              <a:rect b="b" l="l" r="r" t="t"/>
              <a:pathLst>
                <a:path extrusionOk="0" h="298" w="298">
                  <a:moveTo>
                    <a:pt x="155" y="0"/>
                  </a:moveTo>
                  <a:cubicBezTo>
                    <a:pt x="60" y="0"/>
                    <a:pt x="0" y="72"/>
                    <a:pt x="0" y="143"/>
                  </a:cubicBezTo>
                  <a:cubicBezTo>
                    <a:pt x="0" y="167"/>
                    <a:pt x="0" y="191"/>
                    <a:pt x="24" y="203"/>
                  </a:cubicBezTo>
                  <a:cubicBezTo>
                    <a:pt x="48" y="262"/>
                    <a:pt x="96" y="298"/>
                    <a:pt x="155" y="298"/>
                  </a:cubicBezTo>
                  <a:cubicBezTo>
                    <a:pt x="215" y="298"/>
                    <a:pt x="274" y="250"/>
                    <a:pt x="286" y="203"/>
                  </a:cubicBezTo>
                  <a:cubicBezTo>
                    <a:pt x="298" y="191"/>
                    <a:pt x="298" y="167"/>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
            <p:cNvSpPr/>
            <p:nvPr/>
          </p:nvSpPr>
          <p:spPr>
            <a:xfrm>
              <a:off x="2541975" y="2547475"/>
              <a:ext cx="7750" cy="7450"/>
            </a:xfrm>
            <a:custGeom>
              <a:rect b="b" l="l" r="r" t="t"/>
              <a:pathLst>
                <a:path extrusionOk="0" h="298" w="310">
                  <a:moveTo>
                    <a:pt x="155" y="0"/>
                  </a:moveTo>
                  <a:cubicBezTo>
                    <a:pt x="60" y="0"/>
                    <a:pt x="0" y="72"/>
                    <a:pt x="0" y="143"/>
                  </a:cubicBezTo>
                  <a:cubicBezTo>
                    <a:pt x="0" y="167"/>
                    <a:pt x="0" y="191"/>
                    <a:pt x="12" y="203"/>
                  </a:cubicBezTo>
                  <a:cubicBezTo>
                    <a:pt x="48" y="262"/>
                    <a:pt x="96" y="298"/>
                    <a:pt x="155" y="298"/>
                  </a:cubicBezTo>
                  <a:cubicBezTo>
                    <a:pt x="215" y="298"/>
                    <a:pt x="274" y="250"/>
                    <a:pt x="286" y="203"/>
                  </a:cubicBezTo>
                  <a:cubicBezTo>
                    <a:pt x="298" y="191"/>
                    <a:pt x="298" y="167"/>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
            <p:cNvSpPr/>
            <p:nvPr/>
          </p:nvSpPr>
          <p:spPr>
            <a:xfrm>
              <a:off x="2567575" y="26233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
            <p:cNvSpPr/>
            <p:nvPr/>
          </p:nvSpPr>
          <p:spPr>
            <a:xfrm>
              <a:off x="2555075" y="2610575"/>
              <a:ext cx="7450" cy="7450"/>
            </a:xfrm>
            <a:custGeom>
              <a:rect b="b" l="l" r="r" t="t"/>
              <a:pathLst>
                <a:path extrusionOk="0" h="298" w="298">
                  <a:moveTo>
                    <a:pt x="143" y="0"/>
                  </a:moveTo>
                  <a:cubicBezTo>
                    <a:pt x="60" y="0"/>
                    <a:pt x="0" y="84"/>
                    <a:pt x="0" y="155"/>
                  </a:cubicBezTo>
                  <a:cubicBezTo>
                    <a:pt x="0" y="238"/>
                    <a:pt x="72" y="298"/>
                    <a:pt x="143" y="298"/>
                  </a:cubicBezTo>
                  <a:cubicBezTo>
                    <a:pt x="238" y="298"/>
                    <a:pt x="298" y="227"/>
                    <a:pt x="298" y="155"/>
                  </a:cubicBezTo>
                  <a:cubicBezTo>
                    <a:pt x="298" y="84"/>
                    <a:pt x="226"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1"/>
            <p:cNvSpPr/>
            <p:nvPr/>
          </p:nvSpPr>
          <p:spPr>
            <a:xfrm>
              <a:off x="2567575" y="2598075"/>
              <a:ext cx="7450" cy="7450"/>
            </a:xfrm>
            <a:custGeom>
              <a:rect b="b" l="l" r="r" t="t"/>
              <a:pathLst>
                <a:path extrusionOk="0" h="298" w="298">
                  <a:moveTo>
                    <a:pt x="155" y="0"/>
                  </a:moveTo>
                  <a:cubicBezTo>
                    <a:pt x="60" y="0"/>
                    <a:pt x="0" y="72"/>
                    <a:pt x="0" y="143"/>
                  </a:cubicBezTo>
                  <a:cubicBezTo>
                    <a:pt x="0" y="238"/>
                    <a:pt x="84" y="298"/>
                    <a:pt x="155" y="298"/>
                  </a:cubicBezTo>
                  <a:cubicBezTo>
                    <a:pt x="238" y="298"/>
                    <a:pt x="298" y="226"/>
                    <a:pt x="298" y="143"/>
                  </a:cubicBezTo>
                  <a:cubicBezTo>
                    <a:pt x="298" y="72"/>
                    <a:pt x="227"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1"/>
            <p:cNvSpPr/>
            <p:nvPr/>
          </p:nvSpPr>
          <p:spPr>
            <a:xfrm>
              <a:off x="2541975" y="2598075"/>
              <a:ext cx="7750" cy="7450"/>
            </a:xfrm>
            <a:custGeom>
              <a:rect b="b" l="l" r="r" t="t"/>
              <a:pathLst>
                <a:path extrusionOk="0" h="298" w="310">
                  <a:moveTo>
                    <a:pt x="155" y="0"/>
                  </a:moveTo>
                  <a:cubicBezTo>
                    <a:pt x="60" y="0"/>
                    <a:pt x="0" y="72"/>
                    <a:pt x="0" y="143"/>
                  </a:cubicBezTo>
                  <a:cubicBezTo>
                    <a:pt x="0" y="238"/>
                    <a:pt x="72" y="298"/>
                    <a:pt x="155" y="298"/>
                  </a:cubicBezTo>
                  <a:cubicBezTo>
                    <a:pt x="239" y="298"/>
                    <a:pt x="298" y="226"/>
                    <a:pt x="298" y="143"/>
                  </a:cubicBezTo>
                  <a:cubicBezTo>
                    <a:pt x="310" y="72"/>
                    <a:pt x="239"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
            <p:cNvSpPr/>
            <p:nvPr/>
          </p:nvSpPr>
          <p:spPr>
            <a:xfrm>
              <a:off x="2516675" y="2344775"/>
              <a:ext cx="6275" cy="3575"/>
            </a:xfrm>
            <a:custGeom>
              <a:rect b="b" l="l" r="r" t="t"/>
              <a:pathLst>
                <a:path extrusionOk="0" h="143" w="251">
                  <a:moveTo>
                    <a:pt x="155" y="0"/>
                  </a:moveTo>
                  <a:cubicBezTo>
                    <a:pt x="191" y="0"/>
                    <a:pt x="238" y="24"/>
                    <a:pt x="250" y="36"/>
                  </a:cubicBezTo>
                  <a:cubicBezTo>
                    <a:pt x="227" y="12"/>
                    <a:pt x="191" y="0"/>
                    <a:pt x="155" y="0"/>
                  </a:cubicBezTo>
                  <a:close/>
                  <a:moveTo>
                    <a:pt x="155" y="0"/>
                  </a:moveTo>
                  <a:cubicBezTo>
                    <a:pt x="60" y="0"/>
                    <a:pt x="0" y="71"/>
                    <a:pt x="0" y="143"/>
                  </a:cubicBezTo>
                  <a:cubicBezTo>
                    <a:pt x="0" y="71"/>
                    <a:pt x="72"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
            <p:cNvSpPr/>
            <p:nvPr/>
          </p:nvSpPr>
          <p:spPr>
            <a:xfrm>
              <a:off x="2522325" y="2322450"/>
              <a:ext cx="2100" cy="4175"/>
            </a:xfrm>
            <a:custGeom>
              <a:rect b="b" l="l" r="r" t="t"/>
              <a:pathLst>
                <a:path extrusionOk="0" h="167" w="84">
                  <a:moveTo>
                    <a:pt x="72" y="0"/>
                  </a:moveTo>
                  <a:cubicBezTo>
                    <a:pt x="36" y="48"/>
                    <a:pt x="12" y="119"/>
                    <a:pt x="1" y="167"/>
                  </a:cubicBezTo>
                  <a:cubicBezTo>
                    <a:pt x="12" y="155"/>
                    <a:pt x="24" y="155"/>
                    <a:pt x="36" y="143"/>
                  </a:cubicBezTo>
                  <a:cubicBezTo>
                    <a:pt x="60" y="119"/>
                    <a:pt x="84" y="72"/>
                    <a:pt x="84" y="36"/>
                  </a:cubicBezTo>
                  <a:cubicBezTo>
                    <a:pt x="84" y="24"/>
                    <a:pt x="84" y="12"/>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
            <p:cNvSpPr/>
            <p:nvPr/>
          </p:nvSpPr>
          <p:spPr>
            <a:xfrm>
              <a:off x="2516675" y="2395650"/>
              <a:ext cx="6275" cy="3600"/>
            </a:xfrm>
            <a:custGeom>
              <a:rect b="b" l="l" r="r" t="t"/>
              <a:pathLst>
                <a:path extrusionOk="0" h="144" w="251">
                  <a:moveTo>
                    <a:pt x="155" y="1"/>
                  </a:moveTo>
                  <a:cubicBezTo>
                    <a:pt x="115" y="1"/>
                    <a:pt x="81" y="14"/>
                    <a:pt x="55" y="34"/>
                  </a:cubicBezTo>
                  <a:lnTo>
                    <a:pt x="55" y="34"/>
                  </a:lnTo>
                  <a:cubicBezTo>
                    <a:pt x="82" y="13"/>
                    <a:pt x="118" y="1"/>
                    <a:pt x="155" y="1"/>
                  </a:cubicBezTo>
                  <a:close/>
                  <a:moveTo>
                    <a:pt x="155" y="1"/>
                  </a:moveTo>
                  <a:cubicBezTo>
                    <a:pt x="191" y="1"/>
                    <a:pt x="227" y="13"/>
                    <a:pt x="250" y="49"/>
                  </a:cubicBezTo>
                  <a:cubicBezTo>
                    <a:pt x="238" y="13"/>
                    <a:pt x="191" y="1"/>
                    <a:pt x="155" y="1"/>
                  </a:cubicBezTo>
                  <a:close/>
                  <a:moveTo>
                    <a:pt x="55" y="34"/>
                  </a:moveTo>
                  <a:cubicBezTo>
                    <a:pt x="22" y="59"/>
                    <a:pt x="0" y="98"/>
                    <a:pt x="0" y="144"/>
                  </a:cubicBezTo>
                  <a:cubicBezTo>
                    <a:pt x="0" y="103"/>
                    <a:pt x="20" y="61"/>
                    <a:pt x="55" y="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
            <p:cNvSpPr/>
            <p:nvPr/>
          </p:nvSpPr>
          <p:spPr>
            <a:xfrm>
              <a:off x="2516675" y="2370350"/>
              <a:ext cx="7450" cy="7475"/>
            </a:xfrm>
            <a:custGeom>
              <a:rect b="b" l="l" r="r" t="t"/>
              <a:pathLst>
                <a:path extrusionOk="0" h="299" w="298">
                  <a:moveTo>
                    <a:pt x="155" y="1"/>
                  </a:moveTo>
                  <a:cubicBezTo>
                    <a:pt x="60" y="1"/>
                    <a:pt x="0" y="72"/>
                    <a:pt x="0" y="144"/>
                  </a:cubicBezTo>
                  <a:cubicBezTo>
                    <a:pt x="0" y="239"/>
                    <a:pt x="72" y="299"/>
                    <a:pt x="155" y="299"/>
                  </a:cubicBezTo>
                  <a:cubicBezTo>
                    <a:pt x="191" y="299"/>
                    <a:pt x="227" y="287"/>
                    <a:pt x="250" y="251"/>
                  </a:cubicBezTo>
                  <a:cubicBezTo>
                    <a:pt x="286" y="227"/>
                    <a:pt x="298" y="191"/>
                    <a:pt x="298" y="144"/>
                  </a:cubicBezTo>
                  <a:cubicBezTo>
                    <a:pt x="298" y="108"/>
                    <a:pt x="286" y="72"/>
                    <a:pt x="250" y="49"/>
                  </a:cubicBezTo>
                  <a:cubicBezTo>
                    <a:pt x="238" y="13"/>
                    <a:pt x="1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
            <p:cNvSpPr/>
            <p:nvPr/>
          </p:nvSpPr>
          <p:spPr>
            <a:xfrm>
              <a:off x="2504175" y="2382875"/>
              <a:ext cx="7750" cy="7450"/>
            </a:xfrm>
            <a:custGeom>
              <a:rect b="b" l="l" r="r" t="t"/>
              <a:pathLst>
                <a:path extrusionOk="0" h="298" w="310">
                  <a:moveTo>
                    <a:pt x="143" y="0"/>
                  </a:moveTo>
                  <a:cubicBezTo>
                    <a:pt x="60" y="0"/>
                    <a:pt x="0" y="83"/>
                    <a:pt x="0" y="155"/>
                  </a:cubicBezTo>
                  <a:cubicBezTo>
                    <a:pt x="0" y="238"/>
                    <a:pt x="72" y="298"/>
                    <a:pt x="143" y="298"/>
                  </a:cubicBezTo>
                  <a:cubicBezTo>
                    <a:pt x="238" y="298"/>
                    <a:pt x="298" y="226"/>
                    <a:pt x="298" y="155"/>
                  </a:cubicBezTo>
                  <a:cubicBezTo>
                    <a:pt x="310" y="60"/>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
            <p:cNvSpPr/>
            <p:nvPr/>
          </p:nvSpPr>
          <p:spPr>
            <a:xfrm>
              <a:off x="2508625" y="2358450"/>
              <a:ext cx="3300" cy="6575"/>
            </a:xfrm>
            <a:custGeom>
              <a:rect b="b" l="l" r="r" t="t"/>
              <a:pathLst>
                <a:path extrusionOk="0" h="263" w="132">
                  <a:moveTo>
                    <a:pt x="72" y="1"/>
                  </a:moveTo>
                  <a:cubicBezTo>
                    <a:pt x="37" y="84"/>
                    <a:pt x="13" y="179"/>
                    <a:pt x="1" y="263"/>
                  </a:cubicBezTo>
                  <a:cubicBezTo>
                    <a:pt x="60" y="251"/>
                    <a:pt x="132" y="191"/>
                    <a:pt x="132" y="120"/>
                  </a:cubicBezTo>
                  <a:cubicBezTo>
                    <a:pt x="132" y="72"/>
                    <a:pt x="96" y="25"/>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
            <p:cNvSpPr/>
            <p:nvPr/>
          </p:nvSpPr>
          <p:spPr>
            <a:xfrm>
              <a:off x="2516675" y="2344775"/>
              <a:ext cx="7450" cy="7450"/>
            </a:xfrm>
            <a:custGeom>
              <a:rect b="b" l="l" r="r" t="t"/>
              <a:pathLst>
                <a:path extrusionOk="0" h="298" w="298">
                  <a:moveTo>
                    <a:pt x="155" y="0"/>
                  </a:moveTo>
                  <a:cubicBezTo>
                    <a:pt x="60" y="0"/>
                    <a:pt x="0" y="71"/>
                    <a:pt x="0" y="143"/>
                  </a:cubicBezTo>
                  <a:cubicBezTo>
                    <a:pt x="0" y="238"/>
                    <a:pt x="72" y="298"/>
                    <a:pt x="155" y="298"/>
                  </a:cubicBezTo>
                  <a:cubicBezTo>
                    <a:pt x="191" y="298"/>
                    <a:pt x="227" y="274"/>
                    <a:pt x="250" y="250"/>
                  </a:cubicBezTo>
                  <a:cubicBezTo>
                    <a:pt x="286" y="214"/>
                    <a:pt x="298" y="191"/>
                    <a:pt x="298" y="143"/>
                  </a:cubicBezTo>
                  <a:cubicBezTo>
                    <a:pt x="298" y="95"/>
                    <a:pt x="286" y="71"/>
                    <a:pt x="250" y="36"/>
                  </a:cubicBezTo>
                  <a:cubicBezTo>
                    <a:pt x="238" y="24"/>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1"/>
            <p:cNvSpPr/>
            <p:nvPr/>
          </p:nvSpPr>
          <p:spPr>
            <a:xfrm>
              <a:off x="2516675" y="2446275"/>
              <a:ext cx="6275" cy="3575"/>
            </a:xfrm>
            <a:custGeom>
              <a:rect b="b" l="l" r="r" t="t"/>
              <a:pathLst>
                <a:path extrusionOk="0" h="143" w="251">
                  <a:moveTo>
                    <a:pt x="155" y="0"/>
                  </a:moveTo>
                  <a:cubicBezTo>
                    <a:pt x="115" y="0"/>
                    <a:pt x="81" y="13"/>
                    <a:pt x="55" y="33"/>
                  </a:cubicBezTo>
                  <a:lnTo>
                    <a:pt x="55" y="33"/>
                  </a:lnTo>
                  <a:cubicBezTo>
                    <a:pt x="82" y="12"/>
                    <a:pt x="118" y="0"/>
                    <a:pt x="155" y="0"/>
                  </a:cubicBezTo>
                  <a:close/>
                  <a:moveTo>
                    <a:pt x="155" y="0"/>
                  </a:moveTo>
                  <a:lnTo>
                    <a:pt x="155" y="0"/>
                  </a:lnTo>
                  <a:cubicBezTo>
                    <a:pt x="191" y="0"/>
                    <a:pt x="227" y="12"/>
                    <a:pt x="250" y="48"/>
                  </a:cubicBezTo>
                  <a:cubicBezTo>
                    <a:pt x="238" y="12"/>
                    <a:pt x="191" y="0"/>
                    <a:pt x="155" y="0"/>
                  </a:cubicBezTo>
                  <a:close/>
                  <a:moveTo>
                    <a:pt x="55" y="33"/>
                  </a:moveTo>
                  <a:cubicBezTo>
                    <a:pt x="22" y="59"/>
                    <a:pt x="0" y="97"/>
                    <a:pt x="0" y="143"/>
                  </a:cubicBezTo>
                  <a:cubicBezTo>
                    <a:pt x="0" y="102"/>
                    <a:pt x="20" y="61"/>
                    <a:pt x="55" y="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
            <p:cNvSpPr/>
            <p:nvPr/>
          </p:nvSpPr>
          <p:spPr>
            <a:xfrm>
              <a:off x="2496725" y="2446550"/>
              <a:ext cx="2400" cy="3300"/>
            </a:xfrm>
            <a:custGeom>
              <a:rect b="b" l="l" r="r" t="t"/>
              <a:pathLst>
                <a:path extrusionOk="0" h="132" w="96">
                  <a:moveTo>
                    <a:pt x="96" y="132"/>
                  </a:moveTo>
                  <a:cubicBezTo>
                    <a:pt x="96" y="72"/>
                    <a:pt x="60" y="13"/>
                    <a:pt x="1" y="1"/>
                  </a:cubicBezTo>
                  <a:lnTo>
                    <a:pt x="1" y="1"/>
                  </a:lnTo>
                  <a:cubicBezTo>
                    <a:pt x="60" y="13"/>
                    <a:pt x="96" y="72"/>
                    <a:pt x="96"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
            <p:cNvSpPr/>
            <p:nvPr/>
          </p:nvSpPr>
          <p:spPr>
            <a:xfrm>
              <a:off x="2516675" y="2420975"/>
              <a:ext cx="7450" cy="7450"/>
            </a:xfrm>
            <a:custGeom>
              <a:rect b="b" l="l" r="r" t="t"/>
              <a:pathLst>
                <a:path extrusionOk="0" h="298" w="298">
                  <a:moveTo>
                    <a:pt x="155" y="0"/>
                  </a:moveTo>
                  <a:cubicBezTo>
                    <a:pt x="60" y="0"/>
                    <a:pt x="0" y="71"/>
                    <a:pt x="0" y="143"/>
                  </a:cubicBezTo>
                  <a:cubicBezTo>
                    <a:pt x="0" y="226"/>
                    <a:pt x="72" y="298"/>
                    <a:pt x="155" y="298"/>
                  </a:cubicBezTo>
                  <a:cubicBezTo>
                    <a:pt x="191" y="298"/>
                    <a:pt x="227" y="286"/>
                    <a:pt x="250" y="250"/>
                  </a:cubicBezTo>
                  <a:cubicBezTo>
                    <a:pt x="286" y="226"/>
                    <a:pt x="298" y="191"/>
                    <a:pt x="298" y="143"/>
                  </a:cubicBezTo>
                  <a:cubicBezTo>
                    <a:pt x="298" y="107"/>
                    <a:pt x="286" y="71"/>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1"/>
            <p:cNvSpPr/>
            <p:nvPr/>
          </p:nvSpPr>
          <p:spPr>
            <a:xfrm>
              <a:off x="2497325" y="2421550"/>
              <a:ext cx="1800" cy="5975"/>
            </a:xfrm>
            <a:custGeom>
              <a:rect b="b" l="l" r="r" t="t"/>
              <a:pathLst>
                <a:path extrusionOk="0" h="239" w="72">
                  <a:moveTo>
                    <a:pt x="12" y="1"/>
                  </a:moveTo>
                  <a:cubicBezTo>
                    <a:pt x="12" y="84"/>
                    <a:pt x="0" y="168"/>
                    <a:pt x="0" y="239"/>
                  </a:cubicBezTo>
                  <a:cubicBezTo>
                    <a:pt x="48" y="215"/>
                    <a:pt x="72" y="168"/>
                    <a:pt x="72" y="120"/>
                  </a:cubicBezTo>
                  <a:cubicBezTo>
                    <a:pt x="72" y="84"/>
                    <a:pt x="60" y="37"/>
                    <a:pt x="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
            <p:cNvSpPr/>
            <p:nvPr/>
          </p:nvSpPr>
          <p:spPr>
            <a:xfrm>
              <a:off x="2504175" y="2433475"/>
              <a:ext cx="7750" cy="7450"/>
            </a:xfrm>
            <a:custGeom>
              <a:rect b="b" l="l" r="r" t="t"/>
              <a:pathLst>
                <a:path extrusionOk="0" h="298" w="310">
                  <a:moveTo>
                    <a:pt x="143" y="0"/>
                  </a:moveTo>
                  <a:cubicBezTo>
                    <a:pt x="60" y="0"/>
                    <a:pt x="0" y="83"/>
                    <a:pt x="0" y="155"/>
                  </a:cubicBezTo>
                  <a:cubicBezTo>
                    <a:pt x="0" y="238"/>
                    <a:pt x="72" y="298"/>
                    <a:pt x="143" y="298"/>
                  </a:cubicBezTo>
                  <a:cubicBezTo>
                    <a:pt x="238" y="298"/>
                    <a:pt x="298" y="226"/>
                    <a:pt x="298" y="155"/>
                  </a:cubicBezTo>
                  <a:cubicBezTo>
                    <a:pt x="310" y="60"/>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
            <p:cNvSpPr/>
            <p:nvPr/>
          </p:nvSpPr>
          <p:spPr>
            <a:xfrm>
              <a:off x="2504175" y="2408175"/>
              <a:ext cx="7750" cy="7450"/>
            </a:xfrm>
            <a:custGeom>
              <a:rect b="b" l="l" r="r" t="t"/>
              <a:pathLst>
                <a:path extrusionOk="0" h="298" w="310">
                  <a:moveTo>
                    <a:pt x="143" y="0"/>
                  </a:moveTo>
                  <a:cubicBezTo>
                    <a:pt x="60" y="0"/>
                    <a:pt x="0" y="83"/>
                    <a:pt x="0" y="155"/>
                  </a:cubicBezTo>
                  <a:cubicBezTo>
                    <a:pt x="0" y="238"/>
                    <a:pt x="72" y="298"/>
                    <a:pt x="143" y="298"/>
                  </a:cubicBezTo>
                  <a:cubicBezTo>
                    <a:pt x="238" y="298"/>
                    <a:pt x="298" y="226"/>
                    <a:pt x="298" y="155"/>
                  </a:cubicBezTo>
                  <a:cubicBezTo>
                    <a:pt x="310" y="60"/>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1"/>
            <p:cNvSpPr/>
            <p:nvPr/>
          </p:nvSpPr>
          <p:spPr>
            <a:xfrm>
              <a:off x="2516675" y="2395650"/>
              <a:ext cx="7450" cy="7475"/>
            </a:xfrm>
            <a:custGeom>
              <a:rect b="b" l="l" r="r" t="t"/>
              <a:pathLst>
                <a:path extrusionOk="0" h="299" w="298">
                  <a:moveTo>
                    <a:pt x="155" y="1"/>
                  </a:moveTo>
                  <a:cubicBezTo>
                    <a:pt x="60" y="1"/>
                    <a:pt x="0" y="72"/>
                    <a:pt x="0" y="144"/>
                  </a:cubicBezTo>
                  <a:cubicBezTo>
                    <a:pt x="0" y="168"/>
                    <a:pt x="0" y="191"/>
                    <a:pt x="12" y="203"/>
                  </a:cubicBezTo>
                  <a:cubicBezTo>
                    <a:pt x="48" y="263"/>
                    <a:pt x="96" y="299"/>
                    <a:pt x="155" y="299"/>
                  </a:cubicBezTo>
                  <a:cubicBezTo>
                    <a:pt x="191" y="299"/>
                    <a:pt x="227" y="287"/>
                    <a:pt x="250" y="251"/>
                  </a:cubicBezTo>
                  <a:cubicBezTo>
                    <a:pt x="274" y="239"/>
                    <a:pt x="286" y="227"/>
                    <a:pt x="286" y="203"/>
                  </a:cubicBezTo>
                  <a:cubicBezTo>
                    <a:pt x="298" y="191"/>
                    <a:pt x="298" y="168"/>
                    <a:pt x="298" y="144"/>
                  </a:cubicBezTo>
                  <a:cubicBezTo>
                    <a:pt x="298" y="108"/>
                    <a:pt x="286" y="72"/>
                    <a:pt x="250" y="49"/>
                  </a:cubicBezTo>
                  <a:cubicBezTo>
                    <a:pt x="238" y="13"/>
                    <a:pt x="1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p:nvPr/>
          </p:nvSpPr>
          <p:spPr>
            <a:xfrm>
              <a:off x="2516675" y="2496875"/>
              <a:ext cx="6275" cy="3575"/>
            </a:xfrm>
            <a:custGeom>
              <a:rect b="b" l="l" r="r" t="t"/>
              <a:pathLst>
                <a:path extrusionOk="0" h="143" w="251">
                  <a:moveTo>
                    <a:pt x="155" y="0"/>
                  </a:moveTo>
                  <a:cubicBezTo>
                    <a:pt x="115" y="0"/>
                    <a:pt x="81" y="13"/>
                    <a:pt x="55" y="33"/>
                  </a:cubicBezTo>
                  <a:lnTo>
                    <a:pt x="55" y="33"/>
                  </a:lnTo>
                  <a:cubicBezTo>
                    <a:pt x="82" y="12"/>
                    <a:pt x="118" y="0"/>
                    <a:pt x="155" y="0"/>
                  </a:cubicBezTo>
                  <a:close/>
                  <a:moveTo>
                    <a:pt x="155" y="0"/>
                  </a:moveTo>
                  <a:cubicBezTo>
                    <a:pt x="191" y="0"/>
                    <a:pt x="227" y="12"/>
                    <a:pt x="250" y="48"/>
                  </a:cubicBezTo>
                  <a:cubicBezTo>
                    <a:pt x="238" y="12"/>
                    <a:pt x="191" y="0"/>
                    <a:pt x="155" y="0"/>
                  </a:cubicBezTo>
                  <a:close/>
                  <a:moveTo>
                    <a:pt x="55" y="33"/>
                  </a:moveTo>
                  <a:cubicBezTo>
                    <a:pt x="22" y="59"/>
                    <a:pt x="0" y="97"/>
                    <a:pt x="0" y="143"/>
                  </a:cubicBezTo>
                  <a:cubicBezTo>
                    <a:pt x="0" y="102"/>
                    <a:pt x="20" y="61"/>
                    <a:pt x="55" y="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1"/>
            <p:cNvSpPr/>
            <p:nvPr/>
          </p:nvSpPr>
          <p:spPr>
            <a:xfrm>
              <a:off x="2516675" y="2471575"/>
              <a:ext cx="7450" cy="7450"/>
            </a:xfrm>
            <a:custGeom>
              <a:rect b="b" l="l" r="r" t="t"/>
              <a:pathLst>
                <a:path extrusionOk="0" h="298" w="298">
                  <a:moveTo>
                    <a:pt x="155" y="0"/>
                  </a:moveTo>
                  <a:cubicBezTo>
                    <a:pt x="60" y="0"/>
                    <a:pt x="0" y="72"/>
                    <a:pt x="0" y="143"/>
                  </a:cubicBezTo>
                  <a:cubicBezTo>
                    <a:pt x="0" y="238"/>
                    <a:pt x="72" y="298"/>
                    <a:pt x="155" y="298"/>
                  </a:cubicBezTo>
                  <a:cubicBezTo>
                    <a:pt x="191" y="298"/>
                    <a:pt x="227" y="286"/>
                    <a:pt x="250" y="250"/>
                  </a:cubicBezTo>
                  <a:cubicBezTo>
                    <a:pt x="286" y="226"/>
                    <a:pt x="298" y="191"/>
                    <a:pt x="298" y="143"/>
                  </a:cubicBezTo>
                  <a:cubicBezTo>
                    <a:pt x="298" y="107"/>
                    <a:pt x="286" y="72"/>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1"/>
            <p:cNvSpPr/>
            <p:nvPr/>
          </p:nvSpPr>
          <p:spPr>
            <a:xfrm>
              <a:off x="2497625" y="2472750"/>
              <a:ext cx="1500" cy="4800"/>
            </a:xfrm>
            <a:custGeom>
              <a:rect b="b" l="l" r="r" t="t"/>
              <a:pathLst>
                <a:path extrusionOk="0" h="192" w="60">
                  <a:moveTo>
                    <a:pt x="0" y="1"/>
                  </a:moveTo>
                  <a:cubicBezTo>
                    <a:pt x="0" y="60"/>
                    <a:pt x="24" y="132"/>
                    <a:pt x="24" y="191"/>
                  </a:cubicBezTo>
                  <a:cubicBezTo>
                    <a:pt x="36" y="155"/>
                    <a:pt x="48" y="132"/>
                    <a:pt x="48" y="96"/>
                  </a:cubicBezTo>
                  <a:cubicBezTo>
                    <a:pt x="60" y="60"/>
                    <a:pt x="36" y="1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1"/>
            <p:cNvSpPr/>
            <p:nvPr/>
          </p:nvSpPr>
          <p:spPr>
            <a:xfrm>
              <a:off x="2504175" y="2484075"/>
              <a:ext cx="7750" cy="7450"/>
            </a:xfrm>
            <a:custGeom>
              <a:rect b="b" l="l" r="r" t="t"/>
              <a:pathLst>
                <a:path extrusionOk="0" h="298" w="310">
                  <a:moveTo>
                    <a:pt x="143" y="0"/>
                  </a:moveTo>
                  <a:cubicBezTo>
                    <a:pt x="60" y="0"/>
                    <a:pt x="0" y="83"/>
                    <a:pt x="0" y="155"/>
                  </a:cubicBezTo>
                  <a:cubicBezTo>
                    <a:pt x="0" y="238"/>
                    <a:pt x="72" y="298"/>
                    <a:pt x="143" y="298"/>
                  </a:cubicBezTo>
                  <a:cubicBezTo>
                    <a:pt x="238" y="298"/>
                    <a:pt x="298" y="226"/>
                    <a:pt x="298" y="155"/>
                  </a:cubicBezTo>
                  <a:cubicBezTo>
                    <a:pt x="310" y="60"/>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2504175" y="2458775"/>
              <a:ext cx="7750" cy="7450"/>
            </a:xfrm>
            <a:custGeom>
              <a:rect b="b" l="l" r="r" t="t"/>
              <a:pathLst>
                <a:path extrusionOk="0" h="298" w="310">
                  <a:moveTo>
                    <a:pt x="143" y="0"/>
                  </a:moveTo>
                  <a:cubicBezTo>
                    <a:pt x="60" y="0"/>
                    <a:pt x="0" y="83"/>
                    <a:pt x="0" y="155"/>
                  </a:cubicBezTo>
                  <a:cubicBezTo>
                    <a:pt x="0" y="238"/>
                    <a:pt x="72" y="298"/>
                    <a:pt x="143" y="298"/>
                  </a:cubicBezTo>
                  <a:cubicBezTo>
                    <a:pt x="238" y="298"/>
                    <a:pt x="298" y="226"/>
                    <a:pt x="298" y="155"/>
                  </a:cubicBezTo>
                  <a:cubicBezTo>
                    <a:pt x="310" y="60"/>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2516675" y="2446275"/>
              <a:ext cx="7450" cy="7450"/>
            </a:xfrm>
            <a:custGeom>
              <a:rect b="b" l="l" r="r" t="t"/>
              <a:pathLst>
                <a:path extrusionOk="0" h="298" w="298">
                  <a:moveTo>
                    <a:pt x="155" y="0"/>
                  </a:moveTo>
                  <a:cubicBezTo>
                    <a:pt x="60" y="0"/>
                    <a:pt x="0" y="71"/>
                    <a:pt x="0" y="143"/>
                  </a:cubicBezTo>
                  <a:cubicBezTo>
                    <a:pt x="0" y="238"/>
                    <a:pt x="72" y="298"/>
                    <a:pt x="155" y="298"/>
                  </a:cubicBezTo>
                  <a:cubicBezTo>
                    <a:pt x="191" y="298"/>
                    <a:pt x="227" y="274"/>
                    <a:pt x="250" y="250"/>
                  </a:cubicBezTo>
                  <a:cubicBezTo>
                    <a:pt x="286" y="226"/>
                    <a:pt x="298" y="191"/>
                    <a:pt x="298" y="143"/>
                  </a:cubicBezTo>
                  <a:cubicBezTo>
                    <a:pt x="298" y="107"/>
                    <a:pt x="286" y="71"/>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2496725" y="2446550"/>
              <a:ext cx="2400" cy="6875"/>
            </a:xfrm>
            <a:custGeom>
              <a:rect b="b" l="l" r="r" t="t"/>
              <a:pathLst>
                <a:path extrusionOk="0" h="275" w="96">
                  <a:moveTo>
                    <a:pt x="1" y="1"/>
                  </a:moveTo>
                  <a:lnTo>
                    <a:pt x="1" y="275"/>
                  </a:lnTo>
                  <a:cubicBezTo>
                    <a:pt x="60" y="251"/>
                    <a:pt x="96" y="191"/>
                    <a:pt x="96" y="132"/>
                  </a:cubicBezTo>
                  <a:cubicBezTo>
                    <a:pt x="96" y="72"/>
                    <a:pt x="60"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2516675" y="2547475"/>
              <a:ext cx="6275" cy="3600"/>
            </a:xfrm>
            <a:custGeom>
              <a:rect b="b" l="l" r="r" t="t"/>
              <a:pathLst>
                <a:path extrusionOk="0" h="144" w="251">
                  <a:moveTo>
                    <a:pt x="155" y="0"/>
                  </a:moveTo>
                  <a:lnTo>
                    <a:pt x="155" y="0"/>
                  </a:lnTo>
                  <a:cubicBezTo>
                    <a:pt x="191" y="0"/>
                    <a:pt x="227" y="12"/>
                    <a:pt x="250" y="48"/>
                  </a:cubicBezTo>
                  <a:cubicBezTo>
                    <a:pt x="238" y="12"/>
                    <a:pt x="191" y="0"/>
                    <a:pt x="155" y="0"/>
                  </a:cubicBezTo>
                  <a:close/>
                  <a:moveTo>
                    <a:pt x="155" y="0"/>
                  </a:moveTo>
                  <a:cubicBezTo>
                    <a:pt x="60" y="0"/>
                    <a:pt x="0" y="72"/>
                    <a:pt x="0" y="143"/>
                  </a:cubicBezTo>
                  <a:cubicBezTo>
                    <a:pt x="0" y="72"/>
                    <a:pt x="72"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2516675" y="2522175"/>
              <a:ext cx="7450" cy="7450"/>
            </a:xfrm>
            <a:custGeom>
              <a:rect b="b" l="l" r="r" t="t"/>
              <a:pathLst>
                <a:path extrusionOk="0" h="298" w="298">
                  <a:moveTo>
                    <a:pt x="155" y="0"/>
                  </a:moveTo>
                  <a:cubicBezTo>
                    <a:pt x="60" y="0"/>
                    <a:pt x="0" y="72"/>
                    <a:pt x="0" y="143"/>
                  </a:cubicBezTo>
                  <a:cubicBezTo>
                    <a:pt x="0" y="238"/>
                    <a:pt x="72" y="298"/>
                    <a:pt x="155" y="298"/>
                  </a:cubicBezTo>
                  <a:cubicBezTo>
                    <a:pt x="191" y="298"/>
                    <a:pt x="227" y="286"/>
                    <a:pt x="250" y="250"/>
                  </a:cubicBezTo>
                  <a:cubicBezTo>
                    <a:pt x="286" y="226"/>
                    <a:pt x="298" y="191"/>
                    <a:pt x="298" y="143"/>
                  </a:cubicBezTo>
                  <a:cubicBezTo>
                    <a:pt x="298" y="107"/>
                    <a:pt x="286" y="72"/>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2510425" y="2535850"/>
              <a:ext cx="1500" cy="3300"/>
            </a:xfrm>
            <a:custGeom>
              <a:rect b="b" l="l" r="r" t="t"/>
              <a:pathLst>
                <a:path extrusionOk="0" h="132" w="60">
                  <a:moveTo>
                    <a:pt x="0" y="1"/>
                  </a:moveTo>
                  <a:lnTo>
                    <a:pt x="48" y="132"/>
                  </a:lnTo>
                  <a:lnTo>
                    <a:pt x="48" y="108"/>
                  </a:lnTo>
                  <a:cubicBezTo>
                    <a:pt x="60" y="60"/>
                    <a:pt x="24" y="3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2504175" y="2509375"/>
              <a:ext cx="7450" cy="7450"/>
            </a:xfrm>
            <a:custGeom>
              <a:rect b="b" l="l" r="r" t="t"/>
              <a:pathLst>
                <a:path extrusionOk="0" h="298" w="298">
                  <a:moveTo>
                    <a:pt x="143" y="0"/>
                  </a:moveTo>
                  <a:cubicBezTo>
                    <a:pt x="72" y="0"/>
                    <a:pt x="12" y="60"/>
                    <a:pt x="0" y="131"/>
                  </a:cubicBezTo>
                  <a:cubicBezTo>
                    <a:pt x="12" y="167"/>
                    <a:pt x="12" y="191"/>
                    <a:pt x="24" y="238"/>
                  </a:cubicBezTo>
                  <a:cubicBezTo>
                    <a:pt x="60" y="274"/>
                    <a:pt x="96" y="298"/>
                    <a:pt x="143" y="298"/>
                  </a:cubicBezTo>
                  <a:cubicBezTo>
                    <a:pt x="238" y="298"/>
                    <a:pt x="298" y="226"/>
                    <a:pt x="298" y="155"/>
                  </a:cubicBezTo>
                  <a:cubicBezTo>
                    <a:pt x="298" y="60"/>
                    <a:pt x="215"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2516675" y="2496875"/>
              <a:ext cx="7450" cy="7450"/>
            </a:xfrm>
            <a:custGeom>
              <a:rect b="b" l="l" r="r" t="t"/>
              <a:pathLst>
                <a:path extrusionOk="0" h="298" w="298">
                  <a:moveTo>
                    <a:pt x="155" y="0"/>
                  </a:moveTo>
                  <a:cubicBezTo>
                    <a:pt x="60" y="0"/>
                    <a:pt x="0" y="72"/>
                    <a:pt x="0" y="143"/>
                  </a:cubicBezTo>
                  <a:cubicBezTo>
                    <a:pt x="0" y="238"/>
                    <a:pt x="72" y="298"/>
                    <a:pt x="155" y="298"/>
                  </a:cubicBezTo>
                  <a:cubicBezTo>
                    <a:pt x="191" y="298"/>
                    <a:pt x="227" y="286"/>
                    <a:pt x="250" y="250"/>
                  </a:cubicBezTo>
                  <a:cubicBezTo>
                    <a:pt x="286" y="226"/>
                    <a:pt x="298" y="191"/>
                    <a:pt x="298" y="143"/>
                  </a:cubicBezTo>
                  <a:cubicBezTo>
                    <a:pt x="298" y="107"/>
                    <a:pt x="286" y="72"/>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2516675" y="2547475"/>
              <a:ext cx="7450" cy="7450"/>
            </a:xfrm>
            <a:custGeom>
              <a:rect b="b" l="l" r="r" t="t"/>
              <a:pathLst>
                <a:path extrusionOk="0" h="298" w="298">
                  <a:moveTo>
                    <a:pt x="155" y="0"/>
                  </a:moveTo>
                  <a:cubicBezTo>
                    <a:pt x="60" y="0"/>
                    <a:pt x="0" y="72"/>
                    <a:pt x="0" y="143"/>
                  </a:cubicBezTo>
                  <a:cubicBezTo>
                    <a:pt x="0" y="167"/>
                    <a:pt x="0" y="191"/>
                    <a:pt x="12" y="203"/>
                  </a:cubicBezTo>
                  <a:cubicBezTo>
                    <a:pt x="48" y="262"/>
                    <a:pt x="96" y="298"/>
                    <a:pt x="155" y="298"/>
                  </a:cubicBezTo>
                  <a:cubicBezTo>
                    <a:pt x="191" y="298"/>
                    <a:pt x="227" y="286"/>
                    <a:pt x="250" y="250"/>
                  </a:cubicBezTo>
                  <a:cubicBezTo>
                    <a:pt x="274" y="238"/>
                    <a:pt x="286" y="226"/>
                    <a:pt x="286" y="203"/>
                  </a:cubicBezTo>
                  <a:cubicBezTo>
                    <a:pt x="298" y="191"/>
                    <a:pt x="298" y="167"/>
                    <a:pt x="298" y="143"/>
                  </a:cubicBezTo>
                  <a:cubicBezTo>
                    <a:pt x="298" y="107"/>
                    <a:pt x="286" y="72"/>
                    <a:pt x="250" y="48"/>
                  </a:cubicBezTo>
                  <a:cubicBezTo>
                    <a:pt x="238" y="12"/>
                    <a:pt x="1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3" name="Google Shape;1313;p11"/>
          <p:cNvSpPr/>
          <p:nvPr/>
        </p:nvSpPr>
        <p:spPr>
          <a:xfrm flipH="1" rot="-9945166">
            <a:off x="6378895" y="33269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flipH="1">
            <a:off x="7577500" y="44501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315" name="Shape 1315"/>
        <p:cNvGrpSpPr/>
        <p:nvPr/>
      </p:nvGrpSpPr>
      <p:grpSpPr>
        <a:xfrm>
          <a:off x="0" y="0"/>
          <a:ext cx="0" cy="0"/>
          <a:chOff x="0" y="0"/>
          <a:chExt cx="0" cy="0"/>
        </a:xfrm>
      </p:grpSpPr>
      <p:sp>
        <p:nvSpPr>
          <p:cNvPr id="1316" name="Google Shape;1316;p12"/>
          <p:cNvSpPr/>
          <p:nvPr/>
        </p:nvSpPr>
        <p:spPr>
          <a:xfrm>
            <a:off x="265050" y="303150"/>
            <a:ext cx="8613900" cy="45372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17" name="Shape 1317"/>
        <p:cNvGrpSpPr/>
        <p:nvPr/>
      </p:nvGrpSpPr>
      <p:grpSpPr>
        <a:xfrm>
          <a:off x="0" y="0"/>
          <a:ext cx="0" cy="0"/>
          <a:chOff x="0" y="0"/>
          <a:chExt cx="0" cy="0"/>
        </a:xfrm>
      </p:grpSpPr>
      <p:sp>
        <p:nvSpPr>
          <p:cNvPr id="1318" name="Google Shape;1318;p13"/>
          <p:cNvSpPr txBox="1"/>
          <p:nvPr>
            <p:ph type="title"/>
          </p:nvPr>
        </p:nvSpPr>
        <p:spPr>
          <a:xfrm>
            <a:off x="720001" y="181117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9" name="Google Shape;1319;p13"/>
          <p:cNvSpPr txBox="1"/>
          <p:nvPr>
            <p:ph idx="1" type="subTitle"/>
          </p:nvPr>
        </p:nvSpPr>
        <p:spPr>
          <a:xfrm>
            <a:off x="719975" y="2210543"/>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0" name="Google Shape;1320;p13"/>
          <p:cNvSpPr txBox="1"/>
          <p:nvPr>
            <p:ph idx="2" type="title"/>
          </p:nvPr>
        </p:nvSpPr>
        <p:spPr>
          <a:xfrm>
            <a:off x="3419276" y="181117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1" name="Google Shape;1321;p13"/>
          <p:cNvSpPr txBox="1"/>
          <p:nvPr>
            <p:ph idx="3" type="subTitle"/>
          </p:nvPr>
        </p:nvSpPr>
        <p:spPr>
          <a:xfrm>
            <a:off x="3419250" y="2210543"/>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2" name="Google Shape;1322;p13"/>
          <p:cNvSpPr txBox="1"/>
          <p:nvPr>
            <p:ph idx="4" type="title"/>
          </p:nvPr>
        </p:nvSpPr>
        <p:spPr>
          <a:xfrm>
            <a:off x="720001" y="363210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3" name="Google Shape;1323;p13"/>
          <p:cNvSpPr txBox="1"/>
          <p:nvPr>
            <p:ph idx="5" type="subTitle"/>
          </p:nvPr>
        </p:nvSpPr>
        <p:spPr>
          <a:xfrm>
            <a:off x="720001" y="4031398"/>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4" name="Google Shape;1324;p13"/>
          <p:cNvSpPr txBox="1"/>
          <p:nvPr>
            <p:ph idx="6" type="title"/>
          </p:nvPr>
        </p:nvSpPr>
        <p:spPr>
          <a:xfrm>
            <a:off x="3419276" y="363210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5" name="Google Shape;1325;p13"/>
          <p:cNvSpPr txBox="1"/>
          <p:nvPr>
            <p:ph idx="7" type="subTitle"/>
          </p:nvPr>
        </p:nvSpPr>
        <p:spPr>
          <a:xfrm>
            <a:off x="3419276" y="4031398"/>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6" name="Google Shape;1326;p13"/>
          <p:cNvSpPr txBox="1"/>
          <p:nvPr>
            <p:ph idx="8" type="title"/>
          </p:nvPr>
        </p:nvSpPr>
        <p:spPr>
          <a:xfrm>
            <a:off x="6118551" y="181117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7" name="Google Shape;1327;p13"/>
          <p:cNvSpPr txBox="1"/>
          <p:nvPr>
            <p:ph idx="9" type="subTitle"/>
          </p:nvPr>
        </p:nvSpPr>
        <p:spPr>
          <a:xfrm>
            <a:off x="6118525" y="2210543"/>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8" name="Google Shape;1328;p13"/>
          <p:cNvSpPr txBox="1"/>
          <p:nvPr>
            <p:ph idx="13" type="title"/>
          </p:nvPr>
        </p:nvSpPr>
        <p:spPr>
          <a:xfrm>
            <a:off x="6118551" y="3632105"/>
            <a:ext cx="2357700" cy="45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9" name="Google Shape;1329;p13"/>
          <p:cNvSpPr txBox="1"/>
          <p:nvPr>
            <p:ph idx="14" type="subTitle"/>
          </p:nvPr>
        </p:nvSpPr>
        <p:spPr>
          <a:xfrm>
            <a:off x="6118551" y="4031398"/>
            <a:ext cx="2357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0" name="Google Shape;1330;p13"/>
          <p:cNvSpPr txBox="1"/>
          <p:nvPr>
            <p:ph hasCustomPrompt="1" idx="15" type="title"/>
          </p:nvPr>
        </p:nvSpPr>
        <p:spPr>
          <a:xfrm>
            <a:off x="826476" y="1321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1" name="Google Shape;1331;p13"/>
          <p:cNvSpPr txBox="1"/>
          <p:nvPr>
            <p:ph hasCustomPrompt="1" idx="16" type="title"/>
          </p:nvPr>
        </p:nvSpPr>
        <p:spPr>
          <a:xfrm>
            <a:off x="3525751" y="1321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2" name="Google Shape;1332;p13"/>
          <p:cNvSpPr txBox="1"/>
          <p:nvPr>
            <p:ph hasCustomPrompt="1" idx="17" type="title"/>
          </p:nvPr>
        </p:nvSpPr>
        <p:spPr>
          <a:xfrm>
            <a:off x="6225026" y="1321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3" name="Google Shape;1333;p13"/>
          <p:cNvSpPr txBox="1"/>
          <p:nvPr>
            <p:ph hasCustomPrompt="1" idx="18" type="title"/>
          </p:nvPr>
        </p:nvSpPr>
        <p:spPr>
          <a:xfrm>
            <a:off x="826476" y="3142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4" name="Google Shape;1334;p13"/>
          <p:cNvSpPr txBox="1"/>
          <p:nvPr>
            <p:ph hasCustomPrompt="1" idx="19" type="title"/>
          </p:nvPr>
        </p:nvSpPr>
        <p:spPr>
          <a:xfrm>
            <a:off x="3525751" y="3142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5" name="Google Shape;1335;p13"/>
          <p:cNvSpPr txBox="1"/>
          <p:nvPr>
            <p:ph hasCustomPrompt="1" idx="20" type="title"/>
          </p:nvPr>
        </p:nvSpPr>
        <p:spPr>
          <a:xfrm>
            <a:off x="6225026" y="3142800"/>
            <a:ext cx="994500" cy="430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b="1"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336" name="Google Shape;1336;p13"/>
          <p:cNvSpPr/>
          <p:nvPr/>
        </p:nvSpPr>
        <p:spPr>
          <a:xfrm>
            <a:off x="5810150" y="-1859925"/>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rgbClr val="BDDAE0"/>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3"/>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3"/>
          <p:cNvSpPr/>
          <p:nvPr/>
        </p:nvSpPr>
        <p:spPr>
          <a:xfrm>
            <a:off x="142923" y="4251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13"/>
          <p:cNvPicPr preferRelativeResize="0"/>
          <p:nvPr/>
        </p:nvPicPr>
        <p:blipFill>
          <a:blip r:embed="rId2">
            <a:alphaModFix/>
          </a:blip>
          <a:stretch>
            <a:fillRect/>
          </a:stretch>
        </p:blipFill>
        <p:spPr>
          <a:xfrm>
            <a:off x="8339725" y="-212788"/>
            <a:ext cx="2357675" cy="2481775"/>
          </a:xfrm>
          <a:prstGeom prst="rect">
            <a:avLst/>
          </a:prstGeom>
          <a:noFill/>
          <a:ln>
            <a:noFill/>
          </a:ln>
        </p:spPr>
      </p:pic>
      <p:sp>
        <p:nvSpPr>
          <p:cNvPr id="1340" name="Google Shape;1340;p13"/>
          <p:cNvSpPr txBox="1"/>
          <p:nvPr>
            <p:ph idx="21" type="title"/>
          </p:nvPr>
        </p:nvSpPr>
        <p:spPr>
          <a:xfrm>
            <a:off x="265050" y="303150"/>
            <a:ext cx="45141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41" name="Shape 1341"/>
        <p:cNvGrpSpPr/>
        <p:nvPr/>
      </p:nvGrpSpPr>
      <p:grpSpPr>
        <a:xfrm>
          <a:off x="0" y="0"/>
          <a:ext cx="0" cy="0"/>
          <a:chOff x="0" y="0"/>
          <a:chExt cx="0" cy="0"/>
        </a:xfrm>
      </p:grpSpPr>
      <p:sp>
        <p:nvSpPr>
          <p:cNvPr id="1342" name="Google Shape;1342;p14"/>
          <p:cNvSpPr txBox="1"/>
          <p:nvPr>
            <p:ph type="title"/>
          </p:nvPr>
        </p:nvSpPr>
        <p:spPr>
          <a:xfrm>
            <a:off x="265050" y="3210125"/>
            <a:ext cx="3207300" cy="531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3" name="Google Shape;1343;p14"/>
          <p:cNvSpPr txBox="1"/>
          <p:nvPr>
            <p:ph idx="1" type="subTitle"/>
          </p:nvPr>
        </p:nvSpPr>
        <p:spPr>
          <a:xfrm>
            <a:off x="713100" y="1325200"/>
            <a:ext cx="5187300" cy="171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344" name="Google Shape;1344;p14"/>
          <p:cNvSpPr/>
          <p:nvPr/>
        </p:nvSpPr>
        <p:spPr>
          <a:xfrm>
            <a:off x="-442825" y="-7804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5" name="Google Shape;1345;p14"/>
          <p:cNvPicPr preferRelativeResize="0"/>
          <p:nvPr/>
        </p:nvPicPr>
        <p:blipFill>
          <a:blip r:embed="rId2">
            <a:alphaModFix/>
          </a:blip>
          <a:stretch>
            <a:fillRect/>
          </a:stretch>
        </p:blipFill>
        <p:spPr>
          <a:xfrm>
            <a:off x="-939850" y="-936401"/>
            <a:ext cx="2357675" cy="2481775"/>
          </a:xfrm>
          <a:prstGeom prst="rect">
            <a:avLst/>
          </a:prstGeom>
          <a:noFill/>
          <a:ln>
            <a:noFill/>
          </a:ln>
        </p:spPr>
      </p:pic>
      <p:sp>
        <p:nvSpPr>
          <p:cNvPr id="1346" name="Google Shape;1346;p14"/>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347" name="Shape 1347"/>
        <p:cNvGrpSpPr/>
        <p:nvPr/>
      </p:nvGrpSpPr>
      <p:grpSpPr>
        <a:xfrm>
          <a:off x="0" y="0"/>
          <a:ext cx="0" cy="0"/>
          <a:chOff x="0" y="0"/>
          <a:chExt cx="0" cy="0"/>
        </a:xfrm>
      </p:grpSpPr>
      <p:sp>
        <p:nvSpPr>
          <p:cNvPr id="1348" name="Google Shape;1348;p15"/>
          <p:cNvSpPr/>
          <p:nvPr/>
        </p:nvSpPr>
        <p:spPr>
          <a:xfrm flipH="1">
            <a:off x="94040" y="4563028"/>
            <a:ext cx="718757" cy="718757"/>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9" name="Google Shape;1349;p15"/>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350" name="Google Shape;1350;p15"/>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flipH="1">
            <a:off x="139829" y="4355622"/>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txBox="1"/>
          <p:nvPr>
            <p:ph type="title"/>
          </p:nvPr>
        </p:nvSpPr>
        <p:spPr>
          <a:xfrm>
            <a:off x="265050" y="303150"/>
            <a:ext cx="31848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spTree>
      <p:nvGrpSpPr>
        <p:cNvPr id="1355" name="Shape 1355"/>
        <p:cNvGrpSpPr/>
        <p:nvPr/>
      </p:nvGrpSpPr>
      <p:grpSpPr>
        <a:xfrm>
          <a:off x="0" y="0"/>
          <a:ext cx="0" cy="0"/>
          <a:chOff x="0" y="0"/>
          <a:chExt cx="0" cy="0"/>
        </a:xfrm>
      </p:grpSpPr>
      <p:sp>
        <p:nvSpPr>
          <p:cNvPr id="1356" name="Google Shape;1356;p16"/>
          <p:cNvSpPr/>
          <p:nvPr/>
        </p:nvSpPr>
        <p:spPr>
          <a:xfrm flipH="1">
            <a:off x="94040" y="4563028"/>
            <a:ext cx="718757" cy="718757"/>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16"/>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358" name="Google Shape;1358;p16"/>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6"/>
          <p:cNvSpPr/>
          <p:nvPr/>
        </p:nvSpPr>
        <p:spPr>
          <a:xfrm flipH="1">
            <a:off x="139829" y="4355622"/>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6"/>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6"/>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6"/>
          <p:cNvSpPr txBox="1"/>
          <p:nvPr>
            <p:ph type="title"/>
          </p:nvPr>
        </p:nvSpPr>
        <p:spPr>
          <a:xfrm>
            <a:off x="265050" y="303150"/>
            <a:ext cx="55863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63" name="Shape 1363"/>
        <p:cNvGrpSpPr/>
        <p:nvPr/>
      </p:nvGrpSpPr>
      <p:grpSpPr>
        <a:xfrm>
          <a:off x="0" y="0"/>
          <a:ext cx="0" cy="0"/>
          <a:chOff x="0" y="0"/>
          <a:chExt cx="0" cy="0"/>
        </a:xfrm>
      </p:grpSpPr>
      <p:sp>
        <p:nvSpPr>
          <p:cNvPr id="1364" name="Google Shape;1364;p17"/>
          <p:cNvSpPr txBox="1"/>
          <p:nvPr>
            <p:ph type="title"/>
          </p:nvPr>
        </p:nvSpPr>
        <p:spPr>
          <a:xfrm>
            <a:off x="5236425" y="1679100"/>
            <a:ext cx="3647100" cy="6381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5" name="Google Shape;1365;p17"/>
          <p:cNvSpPr txBox="1"/>
          <p:nvPr>
            <p:ph idx="1" type="subTitle"/>
          </p:nvPr>
        </p:nvSpPr>
        <p:spPr>
          <a:xfrm>
            <a:off x="5277550" y="2453737"/>
            <a:ext cx="3153600" cy="89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6" name="Google Shape;1366;p17"/>
          <p:cNvSpPr/>
          <p:nvPr/>
        </p:nvSpPr>
        <p:spPr>
          <a:xfrm>
            <a:off x="5817375" y="-1977300"/>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67" name="Shape 1367"/>
        <p:cNvGrpSpPr/>
        <p:nvPr/>
      </p:nvGrpSpPr>
      <p:grpSpPr>
        <a:xfrm>
          <a:off x="0" y="0"/>
          <a:ext cx="0" cy="0"/>
          <a:chOff x="0" y="0"/>
          <a:chExt cx="0" cy="0"/>
        </a:xfrm>
      </p:grpSpPr>
      <p:sp>
        <p:nvSpPr>
          <p:cNvPr id="1368" name="Google Shape;1368;p18"/>
          <p:cNvSpPr txBox="1"/>
          <p:nvPr>
            <p:ph type="title"/>
          </p:nvPr>
        </p:nvSpPr>
        <p:spPr>
          <a:xfrm>
            <a:off x="257175" y="1705500"/>
            <a:ext cx="3310800" cy="5727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9" name="Google Shape;1369;p18"/>
          <p:cNvSpPr txBox="1"/>
          <p:nvPr>
            <p:ph idx="1" type="subTitle"/>
          </p:nvPr>
        </p:nvSpPr>
        <p:spPr>
          <a:xfrm>
            <a:off x="720000" y="2390388"/>
            <a:ext cx="2847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0" name="Google Shape;1370;p18"/>
          <p:cNvSpPr/>
          <p:nvPr/>
        </p:nvSpPr>
        <p:spPr>
          <a:xfrm flipH="1">
            <a:off x="94040" y="4563028"/>
            <a:ext cx="718757" cy="718757"/>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2" name="Google Shape;1372;p18"/>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373" name="Google Shape;1373;p18"/>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flipH="1">
            <a:off x="139829" y="4355622"/>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376" name="Shape 1376"/>
        <p:cNvGrpSpPr/>
        <p:nvPr/>
      </p:nvGrpSpPr>
      <p:grpSpPr>
        <a:xfrm>
          <a:off x="0" y="0"/>
          <a:ext cx="0" cy="0"/>
          <a:chOff x="0" y="0"/>
          <a:chExt cx="0" cy="0"/>
        </a:xfrm>
      </p:grpSpPr>
      <p:sp>
        <p:nvSpPr>
          <p:cNvPr id="1377" name="Google Shape;1377;p19"/>
          <p:cNvSpPr txBox="1"/>
          <p:nvPr>
            <p:ph idx="1" type="body"/>
          </p:nvPr>
        </p:nvSpPr>
        <p:spPr>
          <a:xfrm>
            <a:off x="720000" y="1426050"/>
            <a:ext cx="3718800" cy="27489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78" name="Google Shape;1378;p19"/>
          <p:cNvSpPr txBox="1"/>
          <p:nvPr>
            <p:ph idx="2" type="body"/>
          </p:nvPr>
        </p:nvSpPr>
        <p:spPr>
          <a:xfrm>
            <a:off x="4705128" y="1426050"/>
            <a:ext cx="3718800" cy="2748900"/>
          </a:xfrm>
          <a:prstGeom prst="rect">
            <a:avLst/>
          </a:prstGeom>
        </p:spPr>
        <p:txBody>
          <a:bodyPr anchorCtr="0" anchor="b" bIns="91425" lIns="91425" spcFirstLastPara="1" rIns="91425" wrap="square" tIns="91425">
            <a:noAutofit/>
          </a:bodyPr>
          <a:lstStyle>
            <a:lvl1pPr indent="-317500" lvl="0" marL="457200" rtl="0">
              <a:lnSpc>
                <a:spcPct val="100000"/>
              </a:lnSpc>
              <a:spcBef>
                <a:spcPts val="0"/>
              </a:spcBef>
              <a:spcAft>
                <a:spcPts val="0"/>
              </a:spcAft>
              <a:buSzPts val="1400"/>
              <a:buChar char="●"/>
              <a:defRPr>
                <a:latin typeface="Inter"/>
                <a:ea typeface="Inter"/>
                <a:cs typeface="Inter"/>
                <a:sym typeface="Inte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379" name="Google Shape;1379;p19"/>
          <p:cNvSpPr/>
          <p:nvPr/>
        </p:nvSpPr>
        <p:spPr>
          <a:xfrm flipH="1">
            <a:off x="6266140" y="-8566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19"/>
          <p:cNvPicPr preferRelativeResize="0"/>
          <p:nvPr/>
        </p:nvPicPr>
        <p:blipFill>
          <a:blip r:embed="rId2">
            <a:alphaModFix/>
          </a:blip>
          <a:stretch>
            <a:fillRect/>
          </a:stretch>
        </p:blipFill>
        <p:spPr>
          <a:xfrm rot="-5400000">
            <a:off x="4723400" y="-2809587"/>
            <a:ext cx="2781300" cy="5143500"/>
          </a:xfrm>
          <a:prstGeom prst="rect">
            <a:avLst/>
          </a:prstGeom>
          <a:noFill/>
          <a:ln>
            <a:noFill/>
          </a:ln>
        </p:spPr>
      </p:pic>
      <p:sp>
        <p:nvSpPr>
          <p:cNvPr id="1381" name="Google Shape;1381;p19"/>
          <p:cNvSpPr/>
          <p:nvPr/>
        </p:nvSpPr>
        <p:spPr>
          <a:xfrm>
            <a:off x="142923" y="4251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txBox="1"/>
          <p:nvPr>
            <p:ph type="title"/>
          </p:nvPr>
        </p:nvSpPr>
        <p:spPr>
          <a:xfrm>
            <a:off x="265050" y="303150"/>
            <a:ext cx="30648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386" name="Shape 1386"/>
        <p:cNvGrpSpPr/>
        <p:nvPr/>
      </p:nvGrpSpPr>
      <p:grpSpPr>
        <a:xfrm>
          <a:off x="0" y="0"/>
          <a:ext cx="0" cy="0"/>
          <a:chOff x="0" y="0"/>
          <a:chExt cx="0" cy="0"/>
        </a:xfrm>
      </p:grpSpPr>
      <p:sp>
        <p:nvSpPr>
          <p:cNvPr id="1387" name="Google Shape;1387;p20"/>
          <p:cNvSpPr txBox="1"/>
          <p:nvPr>
            <p:ph type="title"/>
          </p:nvPr>
        </p:nvSpPr>
        <p:spPr>
          <a:xfrm>
            <a:off x="862200" y="2483175"/>
            <a:ext cx="2175300" cy="352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8" name="Google Shape;1388;p20"/>
          <p:cNvSpPr txBox="1"/>
          <p:nvPr>
            <p:ph idx="1" type="subTitle"/>
          </p:nvPr>
        </p:nvSpPr>
        <p:spPr>
          <a:xfrm>
            <a:off x="862200" y="2877350"/>
            <a:ext cx="2175300" cy="102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9" name="Google Shape;1389;p20"/>
          <p:cNvSpPr txBox="1"/>
          <p:nvPr>
            <p:ph idx="2" type="title"/>
          </p:nvPr>
        </p:nvSpPr>
        <p:spPr>
          <a:xfrm>
            <a:off x="6106496" y="2483175"/>
            <a:ext cx="2175300" cy="352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0" name="Google Shape;1390;p20"/>
          <p:cNvSpPr txBox="1"/>
          <p:nvPr>
            <p:ph idx="3" type="subTitle"/>
          </p:nvPr>
        </p:nvSpPr>
        <p:spPr>
          <a:xfrm>
            <a:off x="6106500" y="2877350"/>
            <a:ext cx="2175300" cy="102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1" name="Google Shape;1391;p20"/>
          <p:cNvSpPr/>
          <p:nvPr/>
        </p:nvSpPr>
        <p:spPr>
          <a:xfrm flipH="1">
            <a:off x="6266140" y="-8566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2" name="Google Shape;1392;p20"/>
          <p:cNvPicPr preferRelativeResize="0"/>
          <p:nvPr/>
        </p:nvPicPr>
        <p:blipFill>
          <a:blip r:embed="rId2">
            <a:alphaModFix/>
          </a:blip>
          <a:stretch>
            <a:fillRect/>
          </a:stretch>
        </p:blipFill>
        <p:spPr>
          <a:xfrm rot="-5400000">
            <a:off x="4723400" y="-2809587"/>
            <a:ext cx="2781300" cy="5143500"/>
          </a:xfrm>
          <a:prstGeom prst="rect">
            <a:avLst/>
          </a:prstGeom>
          <a:noFill/>
          <a:ln>
            <a:noFill/>
          </a:ln>
        </p:spPr>
      </p:pic>
      <p:sp>
        <p:nvSpPr>
          <p:cNvPr id="1393" name="Google Shape;1393;p20"/>
          <p:cNvSpPr/>
          <p:nvPr/>
        </p:nvSpPr>
        <p:spPr>
          <a:xfrm>
            <a:off x="142923" y="4251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0"/>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0"/>
          <p:cNvSpPr txBox="1"/>
          <p:nvPr>
            <p:ph idx="4" type="title"/>
          </p:nvPr>
        </p:nvSpPr>
        <p:spPr>
          <a:xfrm>
            <a:off x="265050" y="303150"/>
            <a:ext cx="29355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720000" y="1768425"/>
            <a:ext cx="4102200" cy="1670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720000" y="972800"/>
            <a:ext cx="5067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720000" y="3457275"/>
            <a:ext cx="506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 name="Google Shape;24;p3"/>
          <p:cNvSpPr/>
          <p:nvPr/>
        </p:nvSpPr>
        <p:spPr>
          <a:xfrm rot="-5400000">
            <a:off x="7488372" y="3581778"/>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3"/>
          <p:cNvPicPr preferRelativeResize="0"/>
          <p:nvPr/>
        </p:nvPicPr>
        <p:blipFill>
          <a:blip r:embed="rId2">
            <a:alphaModFix/>
          </a:blip>
          <a:stretch>
            <a:fillRect/>
          </a:stretch>
        </p:blipFill>
        <p:spPr>
          <a:xfrm flipH="1" rot="10800000">
            <a:off x="7573922" y="491678"/>
            <a:ext cx="2781300" cy="5143500"/>
          </a:xfrm>
          <a:prstGeom prst="rect">
            <a:avLst/>
          </a:prstGeom>
          <a:noFill/>
          <a:ln>
            <a:noFill/>
          </a:ln>
        </p:spPr>
      </p:pic>
      <p:sp>
        <p:nvSpPr>
          <p:cNvPr id="26" name="Google Shape;26;p3"/>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42923" y="4251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352875" y="-778250"/>
            <a:ext cx="1493858" cy="1493858"/>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7296793" y="1901225"/>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spTree>
      <p:nvGrpSpPr>
        <p:cNvPr id="1396" name="Shape 1396"/>
        <p:cNvGrpSpPr/>
        <p:nvPr/>
      </p:nvGrpSpPr>
      <p:grpSpPr>
        <a:xfrm>
          <a:off x="0" y="0"/>
          <a:ext cx="0" cy="0"/>
          <a:chOff x="0" y="0"/>
          <a:chExt cx="0" cy="0"/>
        </a:xfrm>
      </p:grpSpPr>
      <p:sp>
        <p:nvSpPr>
          <p:cNvPr id="1397" name="Google Shape;1397;p21"/>
          <p:cNvSpPr txBox="1"/>
          <p:nvPr>
            <p:ph type="title"/>
          </p:nvPr>
        </p:nvSpPr>
        <p:spPr>
          <a:xfrm>
            <a:off x="2207300" y="2398150"/>
            <a:ext cx="2175300" cy="5226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8" name="Google Shape;1398;p21"/>
          <p:cNvSpPr txBox="1"/>
          <p:nvPr>
            <p:ph idx="1" type="subTitle"/>
          </p:nvPr>
        </p:nvSpPr>
        <p:spPr>
          <a:xfrm>
            <a:off x="2207300" y="3110700"/>
            <a:ext cx="2175300" cy="7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9" name="Google Shape;1399;p21"/>
          <p:cNvSpPr txBox="1"/>
          <p:nvPr>
            <p:ph idx="2" type="title"/>
          </p:nvPr>
        </p:nvSpPr>
        <p:spPr>
          <a:xfrm>
            <a:off x="6100299" y="2398150"/>
            <a:ext cx="2175300" cy="5226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0" name="Google Shape;1400;p21"/>
          <p:cNvSpPr txBox="1"/>
          <p:nvPr>
            <p:ph idx="3" type="subTitle"/>
          </p:nvPr>
        </p:nvSpPr>
        <p:spPr>
          <a:xfrm>
            <a:off x="6100300" y="3110700"/>
            <a:ext cx="2175300" cy="79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401" name="Google Shape;1401;p21"/>
          <p:cNvPicPr preferRelativeResize="0"/>
          <p:nvPr/>
        </p:nvPicPr>
        <p:blipFill>
          <a:blip r:embed="rId2">
            <a:alphaModFix/>
          </a:blip>
          <a:stretch>
            <a:fillRect/>
          </a:stretch>
        </p:blipFill>
        <p:spPr>
          <a:xfrm>
            <a:off x="-1269500" y="3336299"/>
            <a:ext cx="2357675" cy="2481775"/>
          </a:xfrm>
          <a:prstGeom prst="rect">
            <a:avLst/>
          </a:prstGeom>
          <a:noFill/>
          <a:ln>
            <a:noFill/>
          </a:ln>
        </p:spPr>
      </p:pic>
      <p:pic>
        <p:nvPicPr>
          <p:cNvPr id="1402" name="Google Shape;1402;p21"/>
          <p:cNvPicPr preferRelativeResize="0"/>
          <p:nvPr/>
        </p:nvPicPr>
        <p:blipFill>
          <a:blip r:embed="rId3">
            <a:alphaModFix/>
          </a:blip>
          <a:stretch>
            <a:fillRect/>
          </a:stretch>
        </p:blipFill>
        <p:spPr>
          <a:xfrm flipH="1" rot="5400000">
            <a:off x="7104525" y="-3020025"/>
            <a:ext cx="2781300" cy="5143500"/>
          </a:xfrm>
          <a:prstGeom prst="rect">
            <a:avLst/>
          </a:prstGeom>
          <a:noFill/>
          <a:ln>
            <a:noFill/>
          </a:ln>
        </p:spPr>
      </p:pic>
      <p:sp>
        <p:nvSpPr>
          <p:cNvPr id="1403" name="Google Shape;1403;p21"/>
          <p:cNvSpPr/>
          <p:nvPr/>
        </p:nvSpPr>
        <p:spPr>
          <a:xfrm>
            <a:off x="7865854" y="-624"/>
            <a:ext cx="610233" cy="610233"/>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1"/>
          <p:cNvSpPr/>
          <p:nvPr/>
        </p:nvSpPr>
        <p:spPr>
          <a:xfrm rot="-5400000">
            <a:off x="6915526" y="251743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1"/>
          <p:cNvSpPr txBox="1"/>
          <p:nvPr>
            <p:ph idx="4" type="title"/>
          </p:nvPr>
        </p:nvSpPr>
        <p:spPr>
          <a:xfrm>
            <a:off x="265050" y="303150"/>
            <a:ext cx="27117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6">
    <p:spTree>
      <p:nvGrpSpPr>
        <p:cNvPr id="1406" name="Shape 1406"/>
        <p:cNvGrpSpPr/>
        <p:nvPr/>
      </p:nvGrpSpPr>
      <p:grpSpPr>
        <a:xfrm>
          <a:off x="0" y="0"/>
          <a:ext cx="0" cy="0"/>
          <a:chOff x="0" y="0"/>
          <a:chExt cx="0" cy="0"/>
        </a:xfrm>
      </p:grpSpPr>
      <p:sp>
        <p:nvSpPr>
          <p:cNvPr id="1407" name="Google Shape;1407;p22"/>
          <p:cNvSpPr txBox="1"/>
          <p:nvPr>
            <p:ph idx="1" type="body"/>
          </p:nvPr>
        </p:nvSpPr>
        <p:spPr>
          <a:xfrm>
            <a:off x="720000" y="1807650"/>
            <a:ext cx="3678000" cy="26166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1000"/>
              </a:spcBef>
              <a:spcAft>
                <a:spcPts val="0"/>
              </a:spcAft>
              <a:buSzPts val="10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408" name="Google Shape;1408;p22"/>
          <p:cNvSpPr/>
          <p:nvPr/>
        </p:nvSpPr>
        <p:spPr>
          <a:xfrm>
            <a:off x="5817408" y="-1630472"/>
            <a:ext cx="3450706" cy="3471499"/>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rgbClr val="878A7D"/>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728074" y="375823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0" name="Google Shape;1410;p22"/>
          <p:cNvPicPr preferRelativeResize="0"/>
          <p:nvPr/>
        </p:nvPicPr>
        <p:blipFill>
          <a:blip r:embed="rId2">
            <a:alphaModFix/>
          </a:blip>
          <a:stretch>
            <a:fillRect/>
          </a:stretch>
        </p:blipFill>
        <p:spPr>
          <a:xfrm flipH="1" rot="-5400000">
            <a:off x="64850" y="2864475"/>
            <a:ext cx="2781300" cy="5143500"/>
          </a:xfrm>
          <a:prstGeom prst="rect">
            <a:avLst/>
          </a:prstGeom>
          <a:noFill/>
          <a:ln>
            <a:noFill/>
          </a:ln>
        </p:spPr>
      </p:pic>
      <p:sp>
        <p:nvSpPr>
          <p:cNvPr id="1411" name="Google Shape;1411;p22"/>
          <p:cNvSpPr/>
          <p:nvPr/>
        </p:nvSpPr>
        <p:spPr>
          <a:xfrm>
            <a:off x="5615650" y="-2591025"/>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rgbClr val="BDDAE0"/>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6110750" y="-778250"/>
            <a:ext cx="1493858" cy="1493858"/>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txBox="1"/>
          <p:nvPr>
            <p:ph idx="2" type="body"/>
          </p:nvPr>
        </p:nvSpPr>
        <p:spPr>
          <a:xfrm>
            <a:off x="4753050" y="1807650"/>
            <a:ext cx="3678000" cy="26166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414" name="Google Shape;1414;p22"/>
          <p:cNvSpPr txBox="1"/>
          <p:nvPr>
            <p:ph type="title"/>
          </p:nvPr>
        </p:nvSpPr>
        <p:spPr>
          <a:xfrm>
            <a:off x="720000" y="1445375"/>
            <a:ext cx="3678000" cy="352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5" name="Google Shape;1415;p22"/>
          <p:cNvSpPr txBox="1"/>
          <p:nvPr>
            <p:ph idx="3" type="title"/>
          </p:nvPr>
        </p:nvSpPr>
        <p:spPr>
          <a:xfrm>
            <a:off x="4753053" y="1445375"/>
            <a:ext cx="3678000" cy="352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6" name="Google Shape;1416;p22"/>
          <p:cNvSpPr txBox="1"/>
          <p:nvPr>
            <p:ph idx="4" type="title"/>
          </p:nvPr>
        </p:nvSpPr>
        <p:spPr>
          <a:xfrm>
            <a:off x="265050" y="303150"/>
            <a:ext cx="55863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17" name="Shape 1417"/>
        <p:cNvGrpSpPr/>
        <p:nvPr/>
      </p:nvGrpSpPr>
      <p:grpSpPr>
        <a:xfrm>
          <a:off x="0" y="0"/>
          <a:ext cx="0" cy="0"/>
          <a:chOff x="0" y="0"/>
          <a:chExt cx="0" cy="0"/>
        </a:xfrm>
      </p:grpSpPr>
      <p:sp>
        <p:nvSpPr>
          <p:cNvPr id="1418" name="Google Shape;1418;p23"/>
          <p:cNvSpPr txBox="1"/>
          <p:nvPr>
            <p:ph type="title"/>
          </p:nvPr>
        </p:nvSpPr>
        <p:spPr>
          <a:xfrm>
            <a:off x="937700" y="2483175"/>
            <a:ext cx="21753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9" name="Google Shape;1419;p23"/>
          <p:cNvSpPr txBox="1"/>
          <p:nvPr>
            <p:ph idx="1" type="subTitle"/>
          </p:nvPr>
        </p:nvSpPr>
        <p:spPr>
          <a:xfrm>
            <a:off x="937700" y="287735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0" name="Google Shape;1420;p23"/>
          <p:cNvSpPr txBox="1"/>
          <p:nvPr>
            <p:ph idx="2" type="title"/>
          </p:nvPr>
        </p:nvSpPr>
        <p:spPr>
          <a:xfrm>
            <a:off x="3484421" y="2483175"/>
            <a:ext cx="21753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1" name="Google Shape;1421;p23"/>
          <p:cNvSpPr txBox="1"/>
          <p:nvPr>
            <p:ph idx="3" type="subTitle"/>
          </p:nvPr>
        </p:nvSpPr>
        <p:spPr>
          <a:xfrm>
            <a:off x="3484421" y="287735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2" name="Google Shape;1422;p23"/>
          <p:cNvSpPr txBox="1"/>
          <p:nvPr>
            <p:ph idx="4" type="title"/>
          </p:nvPr>
        </p:nvSpPr>
        <p:spPr>
          <a:xfrm>
            <a:off x="6031149" y="2483175"/>
            <a:ext cx="2175300" cy="35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3" name="Google Shape;1423;p23"/>
          <p:cNvSpPr txBox="1"/>
          <p:nvPr>
            <p:ph idx="5" type="subTitle"/>
          </p:nvPr>
        </p:nvSpPr>
        <p:spPr>
          <a:xfrm>
            <a:off x="6031149" y="287735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4" name="Google Shape;1424;p23"/>
          <p:cNvSpPr/>
          <p:nvPr/>
        </p:nvSpPr>
        <p:spPr>
          <a:xfrm flipH="1">
            <a:off x="6266140" y="-7804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5" name="Google Shape;1425;p23"/>
          <p:cNvPicPr preferRelativeResize="0"/>
          <p:nvPr/>
        </p:nvPicPr>
        <p:blipFill>
          <a:blip r:embed="rId2">
            <a:alphaModFix/>
          </a:blip>
          <a:stretch>
            <a:fillRect/>
          </a:stretch>
        </p:blipFill>
        <p:spPr>
          <a:xfrm rot="-5400000">
            <a:off x="4723400" y="-2733387"/>
            <a:ext cx="2781300" cy="5143500"/>
          </a:xfrm>
          <a:prstGeom prst="rect">
            <a:avLst/>
          </a:prstGeom>
          <a:noFill/>
          <a:ln>
            <a:noFill/>
          </a:ln>
        </p:spPr>
      </p:pic>
      <p:sp>
        <p:nvSpPr>
          <p:cNvPr id="1426" name="Google Shape;1426;p23"/>
          <p:cNvSpPr/>
          <p:nvPr/>
        </p:nvSpPr>
        <p:spPr>
          <a:xfrm>
            <a:off x="8424000" y="43596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8502048" y="40782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23"/>
          <p:cNvPicPr preferRelativeResize="0"/>
          <p:nvPr/>
        </p:nvPicPr>
        <p:blipFill>
          <a:blip r:embed="rId2">
            <a:alphaModFix/>
          </a:blip>
          <a:stretch>
            <a:fillRect/>
          </a:stretch>
        </p:blipFill>
        <p:spPr>
          <a:xfrm flipH="1" rot="-5400000">
            <a:off x="-1266250" y="2647450"/>
            <a:ext cx="2781300" cy="5143500"/>
          </a:xfrm>
          <a:prstGeom prst="rect">
            <a:avLst/>
          </a:prstGeom>
          <a:noFill/>
          <a:ln>
            <a:noFill/>
          </a:ln>
        </p:spPr>
      </p:pic>
      <p:sp>
        <p:nvSpPr>
          <p:cNvPr id="1429" name="Google Shape;1429;p23"/>
          <p:cNvSpPr txBox="1"/>
          <p:nvPr>
            <p:ph idx="6" type="title"/>
          </p:nvPr>
        </p:nvSpPr>
        <p:spPr>
          <a:xfrm>
            <a:off x="265050" y="303150"/>
            <a:ext cx="4500300" cy="78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0" name="Shape 1430"/>
        <p:cNvGrpSpPr/>
        <p:nvPr/>
      </p:nvGrpSpPr>
      <p:grpSpPr>
        <a:xfrm>
          <a:off x="0" y="0"/>
          <a:ext cx="0" cy="0"/>
          <a:chOff x="0" y="0"/>
          <a:chExt cx="0" cy="0"/>
        </a:xfrm>
      </p:grpSpPr>
      <p:sp>
        <p:nvSpPr>
          <p:cNvPr id="1431" name="Google Shape;1431;p24"/>
          <p:cNvSpPr txBox="1"/>
          <p:nvPr>
            <p:ph type="title"/>
          </p:nvPr>
        </p:nvSpPr>
        <p:spPr>
          <a:xfrm>
            <a:off x="713100" y="2758100"/>
            <a:ext cx="1847700" cy="31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2" name="Google Shape;1432;p24"/>
          <p:cNvSpPr txBox="1"/>
          <p:nvPr>
            <p:ph idx="1" type="subTitle"/>
          </p:nvPr>
        </p:nvSpPr>
        <p:spPr>
          <a:xfrm>
            <a:off x="713100" y="3132625"/>
            <a:ext cx="18477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3" name="Google Shape;1433;p24"/>
          <p:cNvSpPr txBox="1"/>
          <p:nvPr>
            <p:ph idx="2" type="title"/>
          </p:nvPr>
        </p:nvSpPr>
        <p:spPr>
          <a:xfrm>
            <a:off x="2673375" y="2758100"/>
            <a:ext cx="1847700" cy="31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4" name="Google Shape;1434;p24"/>
          <p:cNvSpPr txBox="1"/>
          <p:nvPr>
            <p:ph idx="3" type="subTitle"/>
          </p:nvPr>
        </p:nvSpPr>
        <p:spPr>
          <a:xfrm>
            <a:off x="2673375" y="3132625"/>
            <a:ext cx="18477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5" name="Google Shape;1435;p24"/>
          <p:cNvSpPr txBox="1"/>
          <p:nvPr>
            <p:ph idx="4" type="title"/>
          </p:nvPr>
        </p:nvSpPr>
        <p:spPr>
          <a:xfrm>
            <a:off x="6583200" y="2758200"/>
            <a:ext cx="1847700" cy="31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6" name="Google Shape;1436;p24"/>
          <p:cNvSpPr txBox="1"/>
          <p:nvPr>
            <p:ph idx="5" type="subTitle"/>
          </p:nvPr>
        </p:nvSpPr>
        <p:spPr>
          <a:xfrm>
            <a:off x="6583200" y="3132625"/>
            <a:ext cx="18477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7" name="Google Shape;1437;p24"/>
          <p:cNvSpPr txBox="1"/>
          <p:nvPr>
            <p:ph idx="6" type="title"/>
          </p:nvPr>
        </p:nvSpPr>
        <p:spPr>
          <a:xfrm>
            <a:off x="4633638" y="2758200"/>
            <a:ext cx="1847700" cy="315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8" name="Google Shape;1438;p24"/>
          <p:cNvSpPr txBox="1"/>
          <p:nvPr>
            <p:ph idx="7" type="subTitle"/>
          </p:nvPr>
        </p:nvSpPr>
        <p:spPr>
          <a:xfrm>
            <a:off x="4633638" y="3132625"/>
            <a:ext cx="18477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439" name="Google Shape;1439;p24"/>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440" name="Google Shape;1440;p24"/>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flipH="1">
            <a:off x="-382107" y="1239326"/>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txBox="1"/>
          <p:nvPr>
            <p:ph idx="8" type="title"/>
          </p:nvPr>
        </p:nvSpPr>
        <p:spPr>
          <a:xfrm>
            <a:off x="265050" y="303150"/>
            <a:ext cx="30783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45" name="Shape 1445"/>
        <p:cNvGrpSpPr/>
        <p:nvPr/>
      </p:nvGrpSpPr>
      <p:grpSpPr>
        <a:xfrm>
          <a:off x="0" y="0"/>
          <a:ext cx="0" cy="0"/>
          <a:chOff x="0" y="0"/>
          <a:chExt cx="0" cy="0"/>
        </a:xfrm>
      </p:grpSpPr>
      <p:sp>
        <p:nvSpPr>
          <p:cNvPr id="1446" name="Google Shape;1446;p25"/>
          <p:cNvSpPr txBox="1"/>
          <p:nvPr>
            <p:ph type="title"/>
          </p:nvPr>
        </p:nvSpPr>
        <p:spPr>
          <a:xfrm>
            <a:off x="1101175" y="1891975"/>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7" name="Google Shape;1447;p25"/>
          <p:cNvSpPr txBox="1"/>
          <p:nvPr>
            <p:ph idx="1" type="subTitle"/>
          </p:nvPr>
        </p:nvSpPr>
        <p:spPr>
          <a:xfrm>
            <a:off x="1101175" y="2345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5"/>
          <p:cNvSpPr txBox="1"/>
          <p:nvPr>
            <p:ph idx="2" type="title"/>
          </p:nvPr>
        </p:nvSpPr>
        <p:spPr>
          <a:xfrm>
            <a:off x="3578947" y="1891975"/>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9" name="Google Shape;1449;p25"/>
          <p:cNvSpPr txBox="1"/>
          <p:nvPr>
            <p:ph idx="3" type="subTitle"/>
          </p:nvPr>
        </p:nvSpPr>
        <p:spPr>
          <a:xfrm>
            <a:off x="3539848" y="2345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0" name="Google Shape;1450;p25"/>
          <p:cNvSpPr txBox="1"/>
          <p:nvPr>
            <p:ph idx="4" type="title"/>
          </p:nvPr>
        </p:nvSpPr>
        <p:spPr>
          <a:xfrm>
            <a:off x="1101175" y="3553950"/>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1" name="Google Shape;1451;p25"/>
          <p:cNvSpPr txBox="1"/>
          <p:nvPr>
            <p:ph idx="5" type="subTitle"/>
          </p:nvPr>
        </p:nvSpPr>
        <p:spPr>
          <a:xfrm>
            <a:off x="1101175" y="4007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2" name="Google Shape;1452;p25"/>
          <p:cNvSpPr txBox="1"/>
          <p:nvPr>
            <p:ph idx="6" type="title"/>
          </p:nvPr>
        </p:nvSpPr>
        <p:spPr>
          <a:xfrm>
            <a:off x="3539847" y="3553950"/>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3" name="Google Shape;1453;p25"/>
          <p:cNvSpPr txBox="1"/>
          <p:nvPr>
            <p:ph idx="7" type="subTitle"/>
          </p:nvPr>
        </p:nvSpPr>
        <p:spPr>
          <a:xfrm>
            <a:off x="3539848" y="4007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4" name="Google Shape;1454;p25"/>
          <p:cNvSpPr txBox="1"/>
          <p:nvPr>
            <p:ph idx="8" type="title"/>
          </p:nvPr>
        </p:nvSpPr>
        <p:spPr>
          <a:xfrm>
            <a:off x="5978525" y="1891975"/>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5" name="Google Shape;1455;p25"/>
          <p:cNvSpPr txBox="1"/>
          <p:nvPr>
            <p:ph idx="9" type="subTitle"/>
          </p:nvPr>
        </p:nvSpPr>
        <p:spPr>
          <a:xfrm>
            <a:off x="5978527" y="2345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6" name="Google Shape;1456;p25"/>
          <p:cNvSpPr txBox="1"/>
          <p:nvPr>
            <p:ph idx="13" type="title"/>
          </p:nvPr>
        </p:nvSpPr>
        <p:spPr>
          <a:xfrm>
            <a:off x="5978525" y="3553950"/>
            <a:ext cx="19860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7" name="Google Shape;1457;p25"/>
          <p:cNvSpPr txBox="1"/>
          <p:nvPr>
            <p:ph idx="14" type="subTitle"/>
          </p:nvPr>
        </p:nvSpPr>
        <p:spPr>
          <a:xfrm>
            <a:off x="5978527" y="4007575"/>
            <a:ext cx="19860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8" name="Google Shape;1458;p25"/>
          <p:cNvSpPr/>
          <p:nvPr/>
        </p:nvSpPr>
        <p:spPr>
          <a:xfrm flipH="1">
            <a:off x="-499732" y="1354726"/>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5"/>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0" name="Google Shape;1460;p25"/>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461" name="Google Shape;1461;p25"/>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5"/>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5"/>
          <p:cNvSpPr txBox="1"/>
          <p:nvPr>
            <p:ph idx="15" type="title"/>
          </p:nvPr>
        </p:nvSpPr>
        <p:spPr>
          <a:xfrm>
            <a:off x="265050" y="303150"/>
            <a:ext cx="26169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64" name="Shape 1464"/>
        <p:cNvGrpSpPr/>
        <p:nvPr/>
      </p:nvGrpSpPr>
      <p:grpSpPr>
        <a:xfrm>
          <a:off x="0" y="0"/>
          <a:ext cx="0" cy="0"/>
          <a:chOff x="0" y="0"/>
          <a:chExt cx="0" cy="0"/>
        </a:xfrm>
      </p:grpSpPr>
      <p:sp>
        <p:nvSpPr>
          <p:cNvPr id="1465" name="Google Shape;1465;p26"/>
          <p:cNvSpPr txBox="1"/>
          <p:nvPr>
            <p:ph hasCustomPrompt="1" type="title"/>
          </p:nvPr>
        </p:nvSpPr>
        <p:spPr>
          <a:xfrm>
            <a:off x="1704163" y="1452000"/>
            <a:ext cx="27879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66" name="Google Shape;1466;p26"/>
          <p:cNvSpPr txBox="1"/>
          <p:nvPr>
            <p:ph idx="1" type="subTitle"/>
          </p:nvPr>
        </p:nvSpPr>
        <p:spPr>
          <a:xfrm>
            <a:off x="1704163" y="2215200"/>
            <a:ext cx="2787900" cy="49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67" name="Google Shape;1467;p26"/>
          <p:cNvSpPr txBox="1"/>
          <p:nvPr>
            <p:ph hasCustomPrompt="1" idx="2" type="title"/>
          </p:nvPr>
        </p:nvSpPr>
        <p:spPr>
          <a:xfrm>
            <a:off x="1704163" y="3183903"/>
            <a:ext cx="27879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68" name="Google Shape;1468;p26"/>
          <p:cNvSpPr txBox="1"/>
          <p:nvPr>
            <p:ph idx="3" type="subTitle"/>
          </p:nvPr>
        </p:nvSpPr>
        <p:spPr>
          <a:xfrm>
            <a:off x="1704163" y="3943692"/>
            <a:ext cx="2787900" cy="49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69" name="Google Shape;1469;p26"/>
          <p:cNvSpPr txBox="1"/>
          <p:nvPr>
            <p:ph hasCustomPrompt="1" idx="4" type="title"/>
          </p:nvPr>
        </p:nvSpPr>
        <p:spPr>
          <a:xfrm>
            <a:off x="4651938" y="2223225"/>
            <a:ext cx="27879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70" name="Google Shape;1470;p26"/>
          <p:cNvSpPr txBox="1"/>
          <p:nvPr>
            <p:ph idx="5" type="subTitle"/>
          </p:nvPr>
        </p:nvSpPr>
        <p:spPr>
          <a:xfrm>
            <a:off x="4666925" y="2992900"/>
            <a:ext cx="2787900" cy="498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71" name="Google Shape;1471;p26"/>
          <p:cNvSpPr/>
          <p:nvPr/>
        </p:nvSpPr>
        <p:spPr>
          <a:xfrm rot="-5400000">
            <a:off x="6915526" y="251743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txBox="1"/>
          <p:nvPr>
            <p:ph idx="6" type="title"/>
          </p:nvPr>
        </p:nvSpPr>
        <p:spPr>
          <a:xfrm>
            <a:off x="265050" y="303150"/>
            <a:ext cx="33126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473" name="Shape 1473"/>
        <p:cNvGrpSpPr/>
        <p:nvPr/>
      </p:nvGrpSpPr>
      <p:grpSpPr>
        <a:xfrm>
          <a:off x="0" y="0"/>
          <a:ext cx="0" cy="0"/>
          <a:chOff x="0" y="0"/>
          <a:chExt cx="0" cy="0"/>
        </a:xfrm>
      </p:grpSpPr>
      <p:sp>
        <p:nvSpPr>
          <p:cNvPr id="1474" name="Google Shape;1474;p27"/>
          <p:cNvSpPr txBox="1"/>
          <p:nvPr>
            <p:ph type="title"/>
          </p:nvPr>
        </p:nvSpPr>
        <p:spPr>
          <a:xfrm>
            <a:off x="258800" y="670550"/>
            <a:ext cx="3663000" cy="8730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5" name="Google Shape;1475;p27"/>
          <p:cNvSpPr txBox="1"/>
          <p:nvPr>
            <p:ph idx="1" type="subTitle"/>
          </p:nvPr>
        </p:nvSpPr>
        <p:spPr>
          <a:xfrm>
            <a:off x="713100" y="1543550"/>
            <a:ext cx="3201900" cy="124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6" name="Google Shape;1476;p27"/>
          <p:cNvSpPr txBox="1"/>
          <p:nvPr/>
        </p:nvSpPr>
        <p:spPr>
          <a:xfrm>
            <a:off x="720000" y="3503725"/>
            <a:ext cx="36567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Work Sans"/>
                <a:ea typeface="Work Sans"/>
                <a:cs typeface="Work Sans"/>
                <a:sym typeface="Work Sans"/>
              </a:rPr>
              <a:t>CREDITS: This presentation template was created by</a:t>
            </a:r>
            <a:r>
              <a:rPr b="1" lang="en" sz="1000">
                <a:solidFill>
                  <a:schemeClr val="lt1"/>
                </a:solidFill>
                <a:latin typeface="Work Sans"/>
                <a:ea typeface="Work Sans"/>
                <a:cs typeface="Work Sans"/>
                <a:sym typeface="Work Sans"/>
              </a:rPr>
              <a:t> </a:t>
            </a:r>
            <a:r>
              <a:rPr b="1" lang="en" sz="1000">
                <a:solidFill>
                  <a:schemeClr val="lt1"/>
                </a:solidFill>
                <a:uFill>
                  <a:noFill/>
                </a:uFill>
                <a:latin typeface="Work Sans"/>
                <a:ea typeface="Work Sans"/>
                <a:cs typeface="Work Sans"/>
                <a:sym typeface="Work Sans"/>
                <a:hlinkClick r:id="rId2">
                  <a:extLst>
                    <a:ext uri="{A12FA001-AC4F-418D-AE19-62706E023703}">
                      <ahyp:hlinkClr val="tx"/>
                    </a:ext>
                  </a:extLst>
                </a:hlinkClick>
              </a:rPr>
              <a:t>Slidesgo</a:t>
            </a:r>
            <a:r>
              <a:rPr lang="en" sz="1000">
                <a:solidFill>
                  <a:schemeClr val="lt1"/>
                </a:solidFill>
                <a:latin typeface="Work Sans"/>
                <a:ea typeface="Work Sans"/>
                <a:cs typeface="Work Sans"/>
                <a:sym typeface="Work Sans"/>
              </a:rPr>
              <a:t>, including icons by </a:t>
            </a:r>
            <a:r>
              <a:rPr b="1" lang="en" sz="1000">
                <a:solidFill>
                  <a:schemeClr val="lt1"/>
                </a:solidFill>
                <a:uFill>
                  <a:noFill/>
                </a:uFill>
                <a:latin typeface="Work Sans"/>
                <a:ea typeface="Work Sans"/>
                <a:cs typeface="Work Sans"/>
                <a:sym typeface="Work Sans"/>
                <a:hlinkClick r:id="rId3">
                  <a:extLst>
                    <a:ext uri="{A12FA001-AC4F-418D-AE19-62706E023703}">
                      <ahyp:hlinkClr val="tx"/>
                    </a:ext>
                  </a:extLst>
                </a:hlinkClick>
              </a:rPr>
              <a:t>Flaticon</a:t>
            </a:r>
            <a:r>
              <a:rPr lang="en" sz="1000">
                <a:solidFill>
                  <a:schemeClr val="lt1"/>
                </a:solidFill>
                <a:latin typeface="Work Sans"/>
                <a:ea typeface="Work Sans"/>
                <a:cs typeface="Work Sans"/>
                <a:sym typeface="Work Sans"/>
              </a:rPr>
              <a:t>, infographics &amp; images by </a:t>
            </a:r>
            <a:r>
              <a:rPr b="1" lang="en" sz="1000">
                <a:solidFill>
                  <a:schemeClr val="lt1"/>
                </a:solidFill>
                <a:uFill>
                  <a:noFill/>
                </a:uFill>
                <a:latin typeface="Work Sans"/>
                <a:ea typeface="Work Sans"/>
                <a:cs typeface="Work Sans"/>
                <a:sym typeface="Work Sans"/>
                <a:hlinkClick r:id="rId4">
                  <a:extLst>
                    <a:ext uri="{A12FA001-AC4F-418D-AE19-62706E023703}">
                      <ahyp:hlinkClr val="tx"/>
                    </a:ext>
                  </a:extLst>
                </a:hlinkClick>
              </a:rPr>
              <a:t>Freepik</a:t>
            </a:r>
            <a:r>
              <a:rPr lang="en" sz="1000">
                <a:solidFill>
                  <a:schemeClr val="lt1"/>
                </a:solidFill>
                <a:latin typeface="Work Sans"/>
                <a:ea typeface="Work Sans"/>
                <a:cs typeface="Work Sans"/>
                <a:sym typeface="Work Sans"/>
              </a:rPr>
              <a:t> and illustrations by </a:t>
            </a:r>
            <a:r>
              <a:rPr b="1" lang="en" sz="1000">
                <a:solidFill>
                  <a:schemeClr val="lt1"/>
                </a:solidFill>
                <a:uFill>
                  <a:noFill/>
                </a:uFill>
                <a:latin typeface="Work Sans"/>
                <a:ea typeface="Work Sans"/>
                <a:cs typeface="Work Sans"/>
                <a:sym typeface="Work Sans"/>
                <a:hlinkClick r:id="rId5">
                  <a:extLst>
                    <a:ext uri="{A12FA001-AC4F-418D-AE19-62706E023703}">
                      <ahyp:hlinkClr val="tx"/>
                    </a:ext>
                  </a:extLst>
                </a:hlinkClick>
              </a:rPr>
              <a:t>Storyset</a:t>
            </a:r>
            <a:endParaRPr b="1" sz="1000">
              <a:solidFill>
                <a:schemeClr val="lt1"/>
              </a:solidFill>
              <a:latin typeface="Work Sans"/>
              <a:ea typeface="Work Sans"/>
              <a:cs typeface="Work Sans"/>
              <a:sym typeface="Work Sans"/>
            </a:endParaRPr>
          </a:p>
        </p:txBody>
      </p:sp>
      <p:sp>
        <p:nvSpPr>
          <p:cNvPr id="1477" name="Google Shape;1477;p27"/>
          <p:cNvSpPr/>
          <p:nvPr/>
        </p:nvSpPr>
        <p:spPr>
          <a:xfrm>
            <a:off x="113973"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8" name="Google Shape;1478;p27"/>
          <p:cNvPicPr preferRelativeResize="0"/>
          <p:nvPr/>
        </p:nvPicPr>
        <p:blipFill>
          <a:blip r:embed="rId6">
            <a:alphaModFix/>
          </a:blip>
          <a:stretch>
            <a:fillRect/>
          </a:stretch>
        </p:blipFill>
        <p:spPr>
          <a:xfrm flipH="1" rot="5400000">
            <a:off x="7104525" y="-3020025"/>
            <a:ext cx="2781300" cy="5143500"/>
          </a:xfrm>
          <a:prstGeom prst="rect">
            <a:avLst/>
          </a:prstGeom>
          <a:noFill/>
          <a:ln>
            <a:noFill/>
          </a:ln>
        </p:spPr>
      </p:pic>
      <p:sp>
        <p:nvSpPr>
          <p:cNvPr id="1479" name="Google Shape;1479;p27"/>
          <p:cNvSpPr/>
          <p:nvPr/>
        </p:nvSpPr>
        <p:spPr>
          <a:xfrm rot="9830406">
            <a:off x="-606883" y="3614528"/>
            <a:ext cx="3450834" cy="3471628"/>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7"/>
          <p:cNvSpPr/>
          <p:nvPr/>
        </p:nvSpPr>
        <p:spPr>
          <a:xfrm rot="9830406">
            <a:off x="-506419" y="4185647"/>
            <a:ext cx="4015914" cy="3484118"/>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7"/>
          <p:cNvSpPr/>
          <p:nvPr/>
        </p:nvSpPr>
        <p:spPr>
          <a:xfrm>
            <a:off x="7865854" y="-624"/>
            <a:ext cx="610233" cy="610233"/>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82" name="Shape 1482"/>
        <p:cNvGrpSpPr/>
        <p:nvPr/>
      </p:nvGrpSpPr>
      <p:grpSpPr>
        <a:xfrm>
          <a:off x="0" y="0"/>
          <a:ext cx="0" cy="0"/>
          <a:chOff x="0" y="0"/>
          <a:chExt cx="0" cy="0"/>
        </a:xfrm>
      </p:grpSpPr>
      <p:sp>
        <p:nvSpPr>
          <p:cNvPr id="1483" name="Google Shape;1483;p28"/>
          <p:cNvSpPr/>
          <p:nvPr/>
        </p:nvSpPr>
        <p:spPr>
          <a:xfrm rot="9945166">
            <a:off x="-576312" y="3860820"/>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8"/>
          <p:cNvSpPr/>
          <p:nvPr/>
        </p:nvSpPr>
        <p:spPr>
          <a:xfrm>
            <a:off x="8239676" y="-180824"/>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5" name="Google Shape;1485;p28"/>
          <p:cNvPicPr preferRelativeResize="0"/>
          <p:nvPr/>
        </p:nvPicPr>
        <p:blipFill>
          <a:blip r:embed="rId2">
            <a:alphaModFix/>
          </a:blip>
          <a:stretch>
            <a:fillRect/>
          </a:stretch>
        </p:blipFill>
        <p:spPr>
          <a:xfrm flipH="1" rot="5400000">
            <a:off x="7104525" y="-3020025"/>
            <a:ext cx="2781300" cy="5143500"/>
          </a:xfrm>
          <a:prstGeom prst="rect">
            <a:avLst/>
          </a:prstGeom>
          <a:noFill/>
          <a:ln>
            <a:noFill/>
          </a:ln>
        </p:spPr>
      </p:pic>
      <p:sp>
        <p:nvSpPr>
          <p:cNvPr id="1486" name="Google Shape;1486;p28"/>
          <p:cNvSpPr/>
          <p:nvPr/>
        </p:nvSpPr>
        <p:spPr>
          <a:xfrm>
            <a:off x="7865854" y="-624"/>
            <a:ext cx="610233" cy="610233"/>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
    <p:spTree>
      <p:nvGrpSpPr>
        <p:cNvPr id="1487" name="Shape 1487"/>
        <p:cNvGrpSpPr/>
        <p:nvPr/>
      </p:nvGrpSpPr>
      <p:grpSpPr>
        <a:xfrm>
          <a:off x="0" y="0"/>
          <a:ext cx="0" cy="0"/>
          <a:chOff x="0" y="0"/>
          <a:chExt cx="0" cy="0"/>
        </a:xfrm>
      </p:grpSpPr>
      <p:sp>
        <p:nvSpPr>
          <p:cNvPr id="1488" name="Google Shape;1488;p29"/>
          <p:cNvSpPr/>
          <p:nvPr/>
        </p:nvSpPr>
        <p:spPr>
          <a:xfrm flipH="1">
            <a:off x="-499732" y="1354726"/>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flipH="1" rot="-9945166">
            <a:off x="6552520"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0" name="Google Shape;1490;p29"/>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491" name="Google Shape;1491;p29"/>
          <p:cNvSpPr/>
          <p:nvPr/>
        </p:nvSpPr>
        <p:spPr>
          <a:xfrm flipH="1">
            <a:off x="8567628"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flipH="1">
            <a:off x="7751125" y="44247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type="title"/>
          </p:nvPr>
        </p:nvSpPr>
        <p:spPr>
          <a:xfrm>
            <a:off x="265050" y="303150"/>
            <a:ext cx="61662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pic>
        <p:nvPicPr>
          <p:cNvPr id="33" name="Google Shape;33;p4"/>
          <p:cNvPicPr preferRelativeResize="0"/>
          <p:nvPr/>
        </p:nvPicPr>
        <p:blipFill>
          <a:blip r:embed="rId2">
            <a:alphaModFix/>
          </a:blip>
          <a:stretch>
            <a:fillRect/>
          </a:stretch>
        </p:blipFill>
        <p:spPr>
          <a:xfrm flipH="1" rot="5400000">
            <a:off x="7104525" y="-3020025"/>
            <a:ext cx="2781300" cy="5143500"/>
          </a:xfrm>
          <a:prstGeom prst="rect">
            <a:avLst/>
          </a:prstGeom>
          <a:noFill/>
          <a:ln>
            <a:noFill/>
          </a:ln>
        </p:spPr>
      </p:pic>
      <p:sp>
        <p:nvSpPr>
          <p:cNvPr id="34" name="Google Shape;34;p4"/>
          <p:cNvSpPr/>
          <p:nvPr/>
        </p:nvSpPr>
        <p:spPr>
          <a:xfrm>
            <a:off x="8239676" y="-180824"/>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742375" y="1844525"/>
            <a:ext cx="2505600" cy="5589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5"/>
          <p:cNvSpPr txBox="1"/>
          <p:nvPr>
            <p:ph idx="2" type="title"/>
          </p:nvPr>
        </p:nvSpPr>
        <p:spPr>
          <a:xfrm>
            <a:off x="3660725" y="1844525"/>
            <a:ext cx="2505600" cy="5589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5"/>
          <p:cNvSpPr txBox="1"/>
          <p:nvPr>
            <p:ph idx="1" type="subTitle"/>
          </p:nvPr>
        </p:nvSpPr>
        <p:spPr>
          <a:xfrm>
            <a:off x="3660722" y="2599822"/>
            <a:ext cx="25056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3" type="subTitle"/>
          </p:nvPr>
        </p:nvSpPr>
        <p:spPr>
          <a:xfrm>
            <a:off x="713100" y="2599822"/>
            <a:ext cx="2505600" cy="101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 name="Google Shape;41;p5"/>
          <p:cNvSpPr/>
          <p:nvPr/>
        </p:nvSpPr>
        <p:spPr>
          <a:xfrm>
            <a:off x="5659225" y="-1835875"/>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5"/>
          <p:cNvPicPr preferRelativeResize="0"/>
          <p:nvPr/>
        </p:nvPicPr>
        <p:blipFill>
          <a:blip r:embed="rId2">
            <a:alphaModFix/>
          </a:blip>
          <a:stretch>
            <a:fillRect/>
          </a:stretch>
        </p:blipFill>
        <p:spPr>
          <a:xfrm>
            <a:off x="8062800" y="-78338"/>
            <a:ext cx="2357675" cy="2481775"/>
          </a:xfrm>
          <a:prstGeom prst="rect">
            <a:avLst/>
          </a:prstGeom>
          <a:noFill/>
          <a:ln>
            <a:noFill/>
          </a:ln>
        </p:spPr>
      </p:pic>
      <p:pic>
        <p:nvPicPr>
          <p:cNvPr id="43" name="Google Shape;43;p5"/>
          <p:cNvPicPr preferRelativeResize="0"/>
          <p:nvPr/>
        </p:nvPicPr>
        <p:blipFill>
          <a:blip r:embed="rId3">
            <a:alphaModFix/>
          </a:blip>
          <a:stretch>
            <a:fillRect/>
          </a:stretch>
        </p:blipFill>
        <p:spPr>
          <a:xfrm flipH="1" rot="-5400000">
            <a:off x="-246225" y="2683625"/>
            <a:ext cx="2781300" cy="5143500"/>
          </a:xfrm>
          <a:prstGeom prst="rect">
            <a:avLst/>
          </a:prstGeom>
          <a:noFill/>
          <a:ln>
            <a:noFill/>
          </a:ln>
        </p:spPr>
      </p:pic>
      <p:sp>
        <p:nvSpPr>
          <p:cNvPr id="44" name="Google Shape;44;p5"/>
          <p:cNvSpPr txBox="1"/>
          <p:nvPr>
            <p:ph idx="4" type="title"/>
          </p:nvPr>
        </p:nvSpPr>
        <p:spPr>
          <a:xfrm>
            <a:off x="265050" y="303150"/>
            <a:ext cx="5536500" cy="787200"/>
          </a:xfrm>
          <a:prstGeom prst="rect">
            <a:avLst/>
          </a:prstGeom>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p:nvPr/>
        </p:nvSpPr>
        <p:spPr>
          <a:xfrm rot="9945166">
            <a:off x="-576312" y="3860820"/>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9945166">
            <a:off x="-702275" y="4799409"/>
            <a:ext cx="4015852" cy="3484064"/>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239676" y="-180824"/>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6"/>
          <p:cNvPicPr preferRelativeResize="0"/>
          <p:nvPr/>
        </p:nvPicPr>
        <p:blipFill>
          <a:blip r:embed="rId2">
            <a:alphaModFix/>
          </a:blip>
          <a:stretch>
            <a:fillRect/>
          </a:stretch>
        </p:blipFill>
        <p:spPr>
          <a:xfrm flipH="1" rot="5400000">
            <a:off x="7104525" y="-3020025"/>
            <a:ext cx="2781300" cy="5143500"/>
          </a:xfrm>
          <a:prstGeom prst="rect">
            <a:avLst/>
          </a:prstGeom>
          <a:noFill/>
          <a:ln>
            <a:noFill/>
          </a:ln>
        </p:spPr>
      </p:pic>
      <p:sp>
        <p:nvSpPr>
          <p:cNvPr id="50" name="Google Shape;50;p6"/>
          <p:cNvSpPr/>
          <p:nvPr/>
        </p:nvSpPr>
        <p:spPr>
          <a:xfrm>
            <a:off x="7865854" y="-624"/>
            <a:ext cx="610233" cy="610233"/>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type="title"/>
          </p:nvPr>
        </p:nvSpPr>
        <p:spPr>
          <a:xfrm>
            <a:off x="265050" y="303150"/>
            <a:ext cx="3202800" cy="7872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45700" lIns="41147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idx="1" type="body"/>
          </p:nvPr>
        </p:nvSpPr>
        <p:spPr>
          <a:xfrm>
            <a:off x="720000" y="2140213"/>
            <a:ext cx="5465100" cy="19374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1000"/>
              </a:spcBef>
              <a:spcAft>
                <a:spcPts val="0"/>
              </a:spcAft>
              <a:buSzPts val="10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4" name="Google Shape;54;p7"/>
          <p:cNvSpPr txBox="1"/>
          <p:nvPr>
            <p:ph type="title"/>
          </p:nvPr>
        </p:nvSpPr>
        <p:spPr>
          <a:xfrm>
            <a:off x="264750" y="1138350"/>
            <a:ext cx="2965200" cy="6423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7"/>
          <p:cNvSpPr/>
          <p:nvPr/>
        </p:nvSpPr>
        <p:spPr>
          <a:xfrm>
            <a:off x="6110750" y="-778250"/>
            <a:ext cx="1493858" cy="1493858"/>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5615650" y="-1760050"/>
            <a:ext cx="4015765" cy="3483989"/>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rgbClr val="BDDAE0"/>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7"/>
          <p:cNvPicPr preferRelativeResize="0"/>
          <p:nvPr/>
        </p:nvPicPr>
        <p:blipFill>
          <a:blip r:embed="rId2">
            <a:alphaModFix/>
          </a:blip>
          <a:stretch>
            <a:fillRect/>
          </a:stretch>
        </p:blipFill>
        <p:spPr>
          <a:xfrm>
            <a:off x="6554850" y="2122324"/>
            <a:ext cx="2357675" cy="2481775"/>
          </a:xfrm>
          <a:prstGeom prst="rect">
            <a:avLst/>
          </a:prstGeom>
          <a:noFill/>
          <a:ln>
            <a:noFill/>
          </a:ln>
        </p:spPr>
      </p:pic>
      <p:sp>
        <p:nvSpPr>
          <p:cNvPr id="58" name="Google Shape;58;p7"/>
          <p:cNvSpPr/>
          <p:nvPr/>
        </p:nvSpPr>
        <p:spPr>
          <a:xfrm rot="-5400000">
            <a:off x="6972901" y="201748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txBox="1"/>
          <p:nvPr>
            <p:ph type="title"/>
          </p:nvPr>
        </p:nvSpPr>
        <p:spPr>
          <a:xfrm>
            <a:off x="2000250" y="1648275"/>
            <a:ext cx="5143500" cy="1890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8"/>
          <p:cNvSpPr/>
          <p:nvPr/>
        </p:nvSpPr>
        <p:spPr>
          <a:xfrm>
            <a:off x="7924197" y="-37600"/>
            <a:ext cx="2071631" cy="20716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442825" y="-780450"/>
            <a:ext cx="4202735" cy="1924673"/>
          </a:xfrm>
          <a:custGeom>
            <a:rect b="b" l="l" r="r" t="t"/>
            <a:pathLst>
              <a:path extrusionOk="0" h="56729" w="123874">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8"/>
          <p:cNvPicPr preferRelativeResize="0"/>
          <p:nvPr/>
        </p:nvPicPr>
        <p:blipFill>
          <a:blip r:embed="rId2">
            <a:alphaModFix/>
          </a:blip>
          <a:stretch>
            <a:fillRect/>
          </a:stretch>
        </p:blipFill>
        <p:spPr>
          <a:xfrm>
            <a:off x="-873300" y="3295674"/>
            <a:ext cx="2357675" cy="2481775"/>
          </a:xfrm>
          <a:prstGeom prst="rect">
            <a:avLst/>
          </a:prstGeom>
          <a:noFill/>
          <a:ln>
            <a:noFill/>
          </a:ln>
        </p:spPr>
      </p:pic>
      <p:sp>
        <p:nvSpPr>
          <p:cNvPr id="64" name="Google Shape;64;p8"/>
          <p:cNvSpPr/>
          <p:nvPr/>
        </p:nvSpPr>
        <p:spPr>
          <a:xfrm rot="-5400000">
            <a:off x="6763126" y="1858333"/>
            <a:ext cx="3335564" cy="3355992"/>
          </a:xfrm>
          <a:custGeom>
            <a:rect b="b" l="l" r="r" t="t"/>
            <a:pathLst>
              <a:path extrusionOk="0" h="102842" w="102216">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txBox="1"/>
          <p:nvPr>
            <p:ph type="title"/>
          </p:nvPr>
        </p:nvSpPr>
        <p:spPr>
          <a:xfrm>
            <a:off x="276050" y="1169600"/>
            <a:ext cx="5327100" cy="8418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9"/>
          <p:cNvSpPr txBox="1"/>
          <p:nvPr>
            <p:ph idx="1" type="subTitle"/>
          </p:nvPr>
        </p:nvSpPr>
        <p:spPr>
          <a:xfrm>
            <a:off x="713200" y="2011400"/>
            <a:ext cx="4890000" cy="131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 name="Google Shape;68;p9"/>
          <p:cNvSpPr/>
          <p:nvPr/>
        </p:nvSpPr>
        <p:spPr>
          <a:xfrm>
            <a:off x="8239676" y="-180824"/>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9945166">
            <a:off x="53813" y="33015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9"/>
          <p:cNvPicPr preferRelativeResize="0"/>
          <p:nvPr/>
        </p:nvPicPr>
        <p:blipFill>
          <a:blip r:embed="rId2">
            <a:alphaModFix/>
          </a:blip>
          <a:stretch>
            <a:fillRect/>
          </a:stretch>
        </p:blipFill>
        <p:spPr>
          <a:xfrm flipH="1" rot="5400000">
            <a:off x="6590900" y="-2571500"/>
            <a:ext cx="2781300" cy="5143500"/>
          </a:xfrm>
          <a:prstGeom prst="rect">
            <a:avLst/>
          </a:prstGeom>
          <a:noFill/>
          <a:ln>
            <a:noFill/>
          </a:ln>
        </p:spPr>
      </p:pic>
      <p:sp>
        <p:nvSpPr>
          <p:cNvPr id="71" name="Google Shape;71;p9"/>
          <p:cNvSpPr/>
          <p:nvPr/>
        </p:nvSpPr>
        <p:spPr>
          <a:xfrm rot="9945166">
            <a:off x="-72150" y="4240184"/>
            <a:ext cx="4015852" cy="3484064"/>
          </a:xfrm>
          <a:custGeom>
            <a:rect b="b" l="l" r="r" t="t"/>
            <a:pathLst>
              <a:path extrusionOk="0" h="103214" w="118968">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ph type="title"/>
          </p:nvPr>
        </p:nvSpPr>
        <p:spPr>
          <a:xfrm>
            <a:off x="258800" y="1671100"/>
            <a:ext cx="3244500" cy="19314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4" name="Google Shape;74;p10"/>
          <p:cNvSpPr/>
          <p:nvPr/>
        </p:nvSpPr>
        <p:spPr>
          <a:xfrm flipH="1">
            <a:off x="-251132" y="195351"/>
            <a:ext cx="1219731" cy="1219731"/>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0"/>
          <p:cNvPicPr preferRelativeResize="0"/>
          <p:nvPr/>
        </p:nvPicPr>
        <p:blipFill>
          <a:blip r:embed="rId2">
            <a:alphaModFix/>
          </a:blip>
          <a:stretch>
            <a:fillRect/>
          </a:stretch>
        </p:blipFill>
        <p:spPr>
          <a:xfrm rot="-5400000">
            <a:off x="-677550" y="-2643850"/>
            <a:ext cx="2781300" cy="5143500"/>
          </a:xfrm>
          <a:prstGeom prst="rect">
            <a:avLst/>
          </a:prstGeom>
          <a:noFill/>
          <a:ln>
            <a:noFill/>
          </a:ln>
        </p:spPr>
      </p:pic>
      <p:sp>
        <p:nvSpPr>
          <p:cNvPr id="76" name="Google Shape;76;p10"/>
          <p:cNvSpPr/>
          <p:nvPr/>
        </p:nvSpPr>
        <p:spPr>
          <a:xfrm flipH="1">
            <a:off x="732189" y="375551"/>
            <a:ext cx="610233" cy="610233"/>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flipH="1" rot="-9945166">
            <a:off x="6378895" y="3326995"/>
            <a:ext cx="3450781" cy="3471574"/>
          </a:xfrm>
          <a:custGeom>
            <a:rect b="b" l="l" r="r" t="t"/>
            <a:pathLst>
              <a:path extrusionOk="0" h="102844" w="102228">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flipH="1">
            <a:off x="7577500" y="4450150"/>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
        <p:nvSpPr>
          <p:cNvPr id="8" name="Google Shape;8;p1"/>
          <p:cNvSpPr/>
          <p:nvPr/>
        </p:nvSpPr>
        <p:spPr>
          <a:xfrm>
            <a:off x="265050" y="303150"/>
            <a:ext cx="8613900" cy="4537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jpg"/><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jpg"/><Relationship Id="rId4" Type="http://schemas.openxmlformats.org/officeDocument/2006/relationships/image" Target="../media/image30.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www.chicago.gov/content/dam/city/depts/cdph/statistics_and_reports/CDInfo_2013_JULY_WNV.pdf" TargetMode="External"/><Relationship Id="rId4" Type="http://schemas.openxmlformats.org/officeDocument/2006/relationships/hyperlink" Target="https://www.cdc.gov/westnile/statsmaps/cumMapsData.html#on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30"/>
          <p:cNvSpPr txBox="1"/>
          <p:nvPr>
            <p:ph type="ctrTitle"/>
          </p:nvPr>
        </p:nvSpPr>
        <p:spPr>
          <a:xfrm>
            <a:off x="546575" y="1231200"/>
            <a:ext cx="6349500" cy="1712100"/>
          </a:xfrm>
          <a:prstGeom prst="rect">
            <a:avLst/>
          </a:prstGeom>
        </p:spPr>
        <p:txBody>
          <a:bodyPr anchorCtr="0" anchor="ctr" bIns="91425" lIns="228600" spcFirstLastPara="1" rIns="228600" wrap="square" tIns="228600">
            <a:noAutofit/>
          </a:bodyPr>
          <a:lstStyle/>
          <a:p>
            <a:pPr indent="0" lvl="0" marL="0" rtl="0" algn="l">
              <a:spcBef>
                <a:spcPts val="0"/>
              </a:spcBef>
              <a:spcAft>
                <a:spcPts val="0"/>
              </a:spcAft>
              <a:buNone/>
            </a:pPr>
            <a:r>
              <a:rPr lang="en" sz="3300"/>
              <a:t>A DATA-DRIVEN APPROACH AGAINST </a:t>
            </a:r>
            <a:r>
              <a:rPr lang="en" sz="3300"/>
              <a:t>WEST NILE</a:t>
            </a:r>
            <a:r>
              <a:rPr lang="en" sz="3300"/>
              <a:t> VIRUS IN CHICAGO</a:t>
            </a:r>
            <a:endParaRPr sz="3300"/>
          </a:p>
        </p:txBody>
      </p:sp>
      <p:sp>
        <p:nvSpPr>
          <p:cNvPr id="1498" name="Google Shape;1498;p30"/>
          <p:cNvSpPr txBox="1"/>
          <p:nvPr>
            <p:ph idx="1" type="subTitle"/>
          </p:nvPr>
        </p:nvSpPr>
        <p:spPr>
          <a:xfrm>
            <a:off x="3135875" y="3073100"/>
            <a:ext cx="2486400" cy="47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By: Amira, Joseph, </a:t>
            </a:r>
            <a:r>
              <a:rPr lang="en" sz="1300"/>
              <a:t>Joshua, Nelson, Zhi Hong</a:t>
            </a:r>
            <a:endParaRPr sz="1300"/>
          </a:p>
          <a:p>
            <a:pPr indent="0" lvl="0" marL="0" rtl="0" algn="r">
              <a:spcBef>
                <a:spcPts val="0"/>
              </a:spcBef>
              <a:spcAft>
                <a:spcPts val="0"/>
              </a:spcAft>
              <a:buNone/>
            </a:pPr>
            <a:r>
              <a:t/>
            </a:r>
            <a:endParaRPr sz="1300"/>
          </a:p>
          <a:p>
            <a:pPr indent="0" lvl="0" marL="0" rtl="0" algn="r">
              <a:spcBef>
                <a:spcPts val="0"/>
              </a:spcBef>
              <a:spcAft>
                <a:spcPts val="0"/>
              </a:spcAft>
              <a:buNone/>
            </a:pPr>
            <a:r>
              <a:rPr lang="en" sz="1300"/>
              <a:t>DSI-28</a:t>
            </a:r>
            <a:endParaRPr sz="1300"/>
          </a:p>
          <a:p>
            <a:pPr indent="0" lvl="0" marL="0" rtl="0" algn="r">
              <a:spcBef>
                <a:spcPts val="0"/>
              </a:spcBef>
              <a:spcAft>
                <a:spcPts val="0"/>
              </a:spcAft>
              <a:buNone/>
            </a:pPr>
            <a:r>
              <a:rPr lang="en" sz="1300"/>
              <a:t>10 Jun 2022</a:t>
            </a:r>
            <a:endParaRPr sz="1300"/>
          </a:p>
          <a:p>
            <a:pPr indent="0" lvl="0" marL="0" rtl="0" algn="l">
              <a:spcBef>
                <a:spcPts val="0"/>
              </a:spcBef>
              <a:spcAft>
                <a:spcPts val="0"/>
              </a:spcAft>
              <a:buNone/>
            </a:pPr>
            <a:r>
              <a:t/>
            </a:r>
            <a:endParaRPr sz="1300"/>
          </a:p>
          <a:p>
            <a:pPr indent="0" lvl="0" marL="0" rtl="0" algn="ctr">
              <a:spcBef>
                <a:spcPts val="0"/>
              </a:spcBef>
              <a:spcAft>
                <a:spcPts val="0"/>
              </a:spcAft>
              <a:buNone/>
            </a:pPr>
            <a:r>
              <a:t/>
            </a:r>
            <a:endParaRPr sz="1300"/>
          </a:p>
        </p:txBody>
      </p:sp>
      <p:grpSp>
        <p:nvGrpSpPr>
          <p:cNvPr id="1499" name="Google Shape;1499;p30"/>
          <p:cNvGrpSpPr/>
          <p:nvPr/>
        </p:nvGrpSpPr>
        <p:grpSpPr>
          <a:xfrm flipH="1">
            <a:off x="5893442" y="3073097"/>
            <a:ext cx="3201196" cy="1466924"/>
            <a:chOff x="4502750" y="2935750"/>
            <a:chExt cx="3869450" cy="1490625"/>
          </a:xfrm>
        </p:grpSpPr>
        <p:sp>
          <p:nvSpPr>
            <p:cNvPr id="1500" name="Google Shape;1500;p30"/>
            <p:cNvSpPr/>
            <p:nvPr/>
          </p:nvSpPr>
          <p:spPr>
            <a:xfrm>
              <a:off x="4502750" y="3408050"/>
              <a:ext cx="1275925" cy="1010750"/>
            </a:xfrm>
            <a:custGeom>
              <a:rect b="b" l="l" r="r" t="t"/>
              <a:pathLst>
                <a:path extrusionOk="0" h="40430" w="51037">
                  <a:moveTo>
                    <a:pt x="49970" y="1"/>
                  </a:moveTo>
                  <a:cubicBezTo>
                    <a:pt x="49970" y="1"/>
                    <a:pt x="40196" y="13644"/>
                    <a:pt x="38428" y="16446"/>
                  </a:cubicBezTo>
                  <a:cubicBezTo>
                    <a:pt x="36693" y="19248"/>
                    <a:pt x="32224" y="21182"/>
                    <a:pt x="33191" y="22417"/>
                  </a:cubicBezTo>
                  <a:cubicBezTo>
                    <a:pt x="33191" y="22417"/>
                    <a:pt x="11142" y="36760"/>
                    <a:pt x="10541" y="36794"/>
                  </a:cubicBezTo>
                  <a:cubicBezTo>
                    <a:pt x="9974" y="36827"/>
                    <a:pt x="3136" y="39529"/>
                    <a:pt x="3136" y="39529"/>
                  </a:cubicBezTo>
                  <a:lnTo>
                    <a:pt x="1" y="40429"/>
                  </a:lnTo>
                  <a:lnTo>
                    <a:pt x="3103" y="40129"/>
                  </a:lnTo>
                  <a:lnTo>
                    <a:pt x="10875" y="37361"/>
                  </a:lnTo>
                  <a:lnTo>
                    <a:pt x="33358" y="23417"/>
                  </a:lnTo>
                  <a:cubicBezTo>
                    <a:pt x="33358" y="23417"/>
                    <a:pt x="33649" y="23826"/>
                    <a:pt x="33936" y="23826"/>
                  </a:cubicBezTo>
                  <a:cubicBezTo>
                    <a:pt x="34025" y="23826"/>
                    <a:pt x="34113" y="23787"/>
                    <a:pt x="34192" y="23684"/>
                  </a:cubicBezTo>
                  <a:lnTo>
                    <a:pt x="51037" y="2002"/>
                  </a:lnTo>
                  <a:lnTo>
                    <a:pt x="49970" y="1"/>
                  </a:ln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6861925" y="3930925"/>
              <a:ext cx="1386025" cy="246875"/>
            </a:xfrm>
            <a:custGeom>
              <a:rect b="b" l="l" r="r" t="t"/>
              <a:pathLst>
                <a:path extrusionOk="0" h="9875" w="55441">
                  <a:moveTo>
                    <a:pt x="1" y="1"/>
                  </a:moveTo>
                  <a:lnTo>
                    <a:pt x="268" y="1502"/>
                  </a:lnTo>
                  <a:lnTo>
                    <a:pt x="23117" y="9007"/>
                  </a:lnTo>
                  <a:cubicBezTo>
                    <a:pt x="23177" y="9028"/>
                    <a:pt x="23229" y="9038"/>
                    <a:pt x="23273" y="9038"/>
                  </a:cubicBezTo>
                  <a:cubicBezTo>
                    <a:pt x="23576" y="9038"/>
                    <a:pt x="23551" y="8607"/>
                    <a:pt x="23551" y="8607"/>
                  </a:cubicBezTo>
                  <a:lnTo>
                    <a:pt x="23551" y="8607"/>
                  </a:lnTo>
                  <a:lnTo>
                    <a:pt x="46301" y="9874"/>
                  </a:lnTo>
                  <a:lnTo>
                    <a:pt x="53139" y="9107"/>
                  </a:lnTo>
                  <a:lnTo>
                    <a:pt x="55440" y="8340"/>
                  </a:lnTo>
                  <a:lnTo>
                    <a:pt x="52805" y="8740"/>
                  </a:lnTo>
                  <a:cubicBezTo>
                    <a:pt x="52805" y="8740"/>
                    <a:pt x="46668" y="9307"/>
                    <a:pt x="46267" y="9441"/>
                  </a:cubicBezTo>
                  <a:cubicBezTo>
                    <a:pt x="46250" y="9446"/>
                    <a:pt x="46197" y="9449"/>
                    <a:pt x="46111" y="9449"/>
                  </a:cubicBezTo>
                  <a:cubicBezTo>
                    <a:pt x="44055" y="9449"/>
                    <a:pt x="23151" y="7973"/>
                    <a:pt x="23151" y="7973"/>
                  </a:cubicBezTo>
                  <a:cubicBezTo>
                    <a:pt x="23217" y="6939"/>
                    <a:pt x="19115" y="7206"/>
                    <a:pt x="16446" y="6072"/>
                  </a:cubicBezTo>
                  <a:cubicBezTo>
                    <a:pt x="13777" y="4971"/>
                    <a:pt x="1" y="1"/>
                    <a:pt x="1"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5204925" y="3682600"/>
              <a:ext cx="815600" cy="655300"/>
            </a:xfrm>
            <a:custGeom>
              <a:rect b="b" l="l" r="r" t="t"/>
              <a:pathLst>
                <a:path extrusionOk="0" h="26212" w="32624">
                  <a:moveTo>
                    <a:pt x="29325" y="1"/>
                  </a:moveTo>
                  <a:cubicBezTo>
                    <a:pt x="28036" y="1"/>
                    <a:pt x="25318" y="860"/>
                    <a:pt x="25318" y="860"/>
                  </a:cubicBezTo>
                  <a:lnTo>
                    <a:pt x="26419" y="2261"/>
                  </a:lnTo>
                  <a:cubicBezTo>
                    <a:pt x="26419" y="2261"/>
                    <a:pt x="28800" y="1698"/>
                    <a:pt x="30114" y="1698"/>
                  </a:cubicBezTo>
                  <a:cubicBezTo>
                    <a:pt x="30580" y="1698"/>
                    <a:pt x="30912" y="1769"/>
                    <a:pt x="30956" y="1961"/>
                  </a:cubicBezTo>
                  <a:cubicBezTo>
                    <a:pt x="31089" y="2695"/>
                    <a:pt x="16712" y="6865"/>
                    <a:pt x="16712" y="6865"/>
                  </a:cubicBezTo>
                  <a:cubicBezTo>
                    <a:pt x="16712" y="6865"/>
                    <a:pt x="15711" y="7065"/>
                    <a:pt x="15278" y="7599"/>
                  </a:cubicBezTo>
                  <a:cubicBezTo>
                    <a:pt x="14844" y="8132"/>
                    <a:pt x="534" y="25745"/>
                    <a:pt x="534" y="25745"/>
                  </a:cubicBezTo>
                  <a:cubicBezTo>
                    <a:pt x="534" y="25745"/>
                    <a:pt x="0" y="25745"/>
                    <a:pt x="801" y="26212"/>
                  </a:cubicBezTo>
                  <a:cubicBezTo>
                    <a:pt x="801" y="26212"/>
                    <a:pt x="14911" y="9033"/>
                    <a:pt x="15645" y="8499"/>
                  </a:cubicBezTo>
                  <a:cubicBezTo>
                    <a:pt x="16345" y="7999"/>
                    <a:pt x="28654" y="4396"/>
                    <a:pt x="30489" y="3696"/>
                  </a:cubicBezTo>
                  <a:cubicBezTo>
                    <a:pt x="32290" y="3029"/>
                    <a:pt x="32457" y="2361"/>
                    <a:pt x="32557" y="1394"/>
                  </a:cubicBezTo>
                  <a:cubicBezTo>
                    <a:pt x="32624" y="427"/>
                    <a:pt x="30689" y="227"/>
                    <a:pt x="29655" y="26"/>
                  </a:cubicBezTo>
                  <a:cubicBezTo>
                    <a:pt x="29561" y="9"/>
                    <a:pt x="29449" y="1"/>
                    <a:pt x="29325"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5696925" y="2935750"/>
              <a:ext cx="479550" cy="540050"/>
            </a:xfrm>
            <a:custGeom>
              <a:rect b="b" l="l" r="r" t="t"/>
              <a:pathLst>
                <a:path extrusionOk="0" h="21602" w="19182">
                  <a:moveTo>
                    <a:pt x="11373" y="0"/>
                  </a:moveTo>
                  <a:cubicBezTo>
                    <a:pt x="10968" y="0"/>
                    <a:pt x="9908" y="913"/>
                    <a:pt x="9908" y="913"/>
                  </a:cubicBezTo>
                  <a:cubicBezTo>
                    <a:pt x="9908" y="913"/>
                    <a:pt x="1502" y="19026"/>
                    <a:pt x="1068" y="19626"/>
                  </a:cubicBezTo>
                  <a:cubicBezTo>
                    <a:pt x="601" y="20193"/>
                    <a:pt x="1" y="20694"/>
                    <a:pt x="435" y="20994"/>
                  </a:cubicBezTo>
                  <a:cubicBezTo>
                    <a:pt x="696" y="21195"/>
                    <a:pt x="1429" y="21602"/>
                    <a:pt x="2117" y="21602"/>
                  </a:cubicBezTo>
                  <a:cubicBezTo>
                    <a:pt x="2571" y="21602"/>
                    <a:pt x="3005" y="21425"/>
                    <a:pt x="3270" y="20894"/>
                  </a:cubicBezTo>
                  <a:cubicBezTo>
                    <a:pt x="3937" y="19526"/>
                    <a:pt x="11076" y="1614"/>
                    <a:pt x="11076" y="1614"/>
                  </a:cubicBezTo>
                  <a:lnTo>
                    <a:pt x="16012" y="11988"/>
                  </a:lnTo>
                  <a:lnTo>
                    <a:pt x="19181" y="10753"/>
                  </a:lnTo>
                  <a:cubicBezTo>
                    <a:pt x="19181" y="10753"/>
                    <a:pt x="11809" y="179"/>
                    <a:pt x="11442" y="12"/>
                  </a:cubicBezTo>
                  <a:cubicBezTo>
                    <a:pt x="11422" y="4"/>
                    <a:pt x="11399" y="0"/>
                    <a:pt x="11373"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5557675" y="3318725"/>
              <a:ext cx="982400" cy="1107650"/>
            </a:xfrm>
            <a:custGeom>
              <a:rect b="b" l="l" r="r" t="t"/>
              <a:pathLst>
                <a:path extrusionOk="0" h="44306" w="39296">
                  <a:moveTo>
                    <a:pt x="30754" y="0"/>
                  </a:moveTo>
                  <a:cubicBezTo>
                    <a:pt x="30335" y="0"/>
                    <a:pt x="29421" y="1639"/>
                    <a:pt x="29421" y="1639"/>
                  </a:cubicBezTo>
                  <a:cubicBezTo>
                    <a:pt x="29421" y="1639"/>
                    <a:pt x="25452" y="27724"/>
                    <a:pt x="25152" y="28591"/>
                  </a:cubicBezTo>
                  <a:cubicBezTo>
                    <a:pt x="25118" y="28658"/>
                    <a:pt x="25085" y="28758"/>
                    <a:pt x="25052" y="28825"/>
                  </a:cubicBezTo>
                  <a:cubicBezTo>
                    <a:pt x="23350" y="30393"/>
                    <a:pt x="14544" y="38499"/>
                    <a:pt x="13243" y="39366"/>
                  </a:cubicBezTo>
                  <a:cubicBezTo>
                    <a:pt x="11775" y="40333"/>
                    <a:pt x="4804" y="43502"/>
                    <a:pt x="4570" y="43502"/>
                  </a:cubicBezTo>
                  <a:cubicBezTo>
                    <a:pt x="4337" y="43535"/>
                    <a:pt x="0" y="44103"/>
                    <a:pt x="0" y="44103"/>
                  </a:cubicBezTo>
                  <a:cubicBezTo>
                    <a:pt x="0" y="44103"/>
                    <a:pt x="2906" y="44306"/>
                    <a:pt x="4161" y="44306"/>
                  </a:cubicBezTo>
                  <a:cubicBezTo>
                    <a:pt x="4251" y="44306"/>
                    <a:pt x="4332" y="44305"/>
                    <a:pt x="4403" y="44303"/>
                  </a:cubicBezTo>
                  <a:cubicBezTo>
                    <a:pt x="5438" y="44236"/>
                    <a:pt x="12943" y="40367"/>
                    <a:pt x="13743" y="40233"/>
                  </a:cubicBezTo>
                  <a:cubicBezTo>
                    <a:pt x="14377" y="40133"/>
                    <a:pt x="22049" y="33161"/>
                    <a:pt x="24885" y="30593"/>
                  </a:cubicBezTo>
                  <a:cubicBezTo>
                    <a:pt x="25161" y="30731"/>
                    <a:pt x="25429" y="31049"/>
                    <a:pt x="25664" y="31049"/>
                  </a:cubicBezTo>
                  <a:cubicBezTo>
                    <a:pt x="25883" y="31049"/>
                    <a:pt x="26074" y="30774"/>
                    <a:pt x="26219" y="29826"/>
                  </a:cubicBezTo>
                  <a:cubicBezTo>
                    <a:pt x="26553" y="27891"/>
                    <a:pt x="30822" y="2173"/>
                    <a:pt x="30822" y="2173"/>
                  </a:cubicBezTo>
                  <a:lnTo>
                    <a:pt x="36260" y="8444"/>
                  </a:lnTo>
                  <a:cubicBezTo>
                    <a:pt x="36624" y="8864"/>
                    <a:pt x="37123" y="9066"/>
                    <a:pt x="37619" y="9066"/>
                  </a:cubicBezTo>
                  <a:cubicBezTo>
                    <a:pt x="38305" y="9066"/>
                    <a:pt x="38985" y="8679"/>
                    <a:pt x="39295" y="7943"/>
                  </a:cubicBezTo>
                  <a:cubicBezTo>
                    <a:pt x="39295" y="7943"/>
                    <a:pt x="31223" y="71"/>
                    <a:pt x="30789" y="4"/>
                  </a:cubicBezTo>
                  <a:cubicBezTo>
                    <a:pt x="30778" y="2"/>
                    <a:pt x="30766" y="0"/>
                    <a:pt x="30754"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5302500" y="3452550"/>
              <a:ext cx="554575" cy="130650"/>
            </a:xfrm>
            <a:custGeom>
              <a:rect b="b" l="l" r="r" t="t"/>
              <a:pathLst>
                <a:path extrusionOk="0" h="5226" w="22183">
                  <a:moveTo>
                    <a:pt x="3006" y="1"/>
                  </a:moveTo>
                  <a:cubicBezTo>
                    <a:pt x="1083" y="1"/>
                    <a:pt x="0" y="255"/>
                    <a:pt x="0" y="255"/>
                  </a:cubicBezTo>
                  <a:cubicBezTo>
                    <a:pt x="0" y="255"/>
                    <a:pt x="828" y="160"/>
                    <a:pt x="2148" y="160"/>
                  </a:cubicBezTo>
                  <a:cubicBezTo>
                    <a:pt x="4233" y="160"/>
                    <a:pt x="7548" y="398"/>
                    <a:pt x="10774" y="1623"/>
                  </a:cubicBezTo>
                  <a:cubicBezTo>
                    <a:pt x="14577" y="3057"/>
                    <a:pt x="20581" y="5226"/>
                    <a:pt x="20581" y="5226"/>
                  </a:cubicBezTo>
                  <a:lnTo>
                    <a:pt x="22183" y="5226"/>
                  </a:lnTo>
                  <a:cubicBezTo>
                    <a:pt x="22183" y="5226"/>
                    <a:pt x="17980" y="3424"/>
                    <a:pt x="11208" y="1323"/>
                  </a:cubicBezTo>
                  <a:cubicBezTo>
                    <a:pt x="7778" y="264"/>
                    <a:pt x="4959" y="1"/>
                    <a:pt x="3006" y="1"/>
                  </a:cubicBezTo>
                  <a:close/>
                </a:path>
              </a:pathLst>
            </a:custGeom>
            <a:solidFill>
              <a:srgbClr val="352A36"/>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5352525" y="3337825"/>
              <a:ext cx="526225" cy="216200"/>
            </a:xfrm>
            <a:custGeom>
              <a:rect b="b" l="l" r="r" t="t"/>
              <a:pathLst>
                <a:path extrusionOk="0" h="8648" w="21049">
                  <a:moveTo>
                    <a:pt x="323" y="0"/>
                  </a:moveTo>
                  <a:cubicBezTo>
                    <a:pt x="112" y="0"/>
                    <a:pt x="0" y="8"/>
                    <a:pt x="0" y="8"/>
                  </a:cubicBezTo>
                  <a:cubicBezTo>
                    <a:pt x="0" y="8"/>
                    <a:pt x="5538" y="308"/>
                    <a:pt x="10408" y="3176"/>
                  </a:cubicBezTo>
                  <a:cubicBezTo>
                    <a:pt x="13877" y="5211"/>
                    <a:pt x="19448" y="8380"/>
                    <a:pt x="19448" y="8380"/>
                  </a:cubicBezTo>
                  <a:lnTo>
                    <a:pt x="21049" y="8647"/>
                  </a:lnTo>
                  <a:cubicBezTo>
                    <a:pt x="21049" y="8647"/>
                    <a:pt x="17179" y="6145"/>
                    <a:pt x="10875" y="2943"/>
                  </a:cubicBezTo>
                  <a:cubicBezTo>
                    <a:pt x="5529" y="214"/>
                    <a:pt x="1465" y="0"/>
                    <a:pt x="323" y="0"/>
                  </a:cubicBezTo>
                  <a:close/>
                </a:path>
              </a:pathLst>
            </a:custGeom>
            <a:solidFill>
              <a:srgbClr val="352A36"/>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6430800" y="3478100"/>
              <a:ext cx="275225" cy="801425"/>
            </a:xfrm>
            <a:custGeom>
              <a:rect b="b" l="l" r="r" t="t"/>
              <a:pathLst>
                <a:path extrusionOk="0" h="32057" w="11009">
                  <a:moveTo>
                    <a:pt x="1101" y="1"/>
                  </a:moveTo>
                  <a:lnTo>
                    <a:pt x="0" y="901"/>
                  </a:lnTo>
                  <a:cubicBezTo>
                    <a:pt x="0" y="901"/>
                    <a:pt x="8506" y="30689"/>
                    <a:pt x="8473" y="31323"/>
                  </a:cubicBezTo>
                  <a:cubicBezTo>
                    <a:pt x="8473" y="31718"/>
                    <a:pt x="8538" y="31997"/>
                    <a:pt x="8724" y="31997"/>
                  </a:cubicBezTo>
                  <a:cubicBezTo>
                    <a:pt x="8837" y="31997"/>
                    <a:pt x="8993" y="31895"/>
                    <a:pt x="9207" y="31657"/>
                  </a:cubicBezTo>
                  <a:cubicBezTo>
                    <a:pt x="9807" y="31023"/>
                    <a:pt x="11008" y="32057"/>
                    <a:pt x="9474" y="29588"/>
                  </a:cubicBezTo>
                  <a:cubicBezTo>
                    <a:pt x="7939" y="27153"/>
                    <a:pt x="1101" y="1"/>
                    <a:pt x="1101"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a:off x="6649275" y="4253650"/>
              <a:ext cx="1200050" cy="165775"/>
            </a:xfrm>
            <a:custGeom>
              <a:rect b="b" l="l" r="r" t="t"/>
              <a:pathLst>
                <a:path extrusionOk="0" h="6631" w="48002">
                  <a:moveTo>
                    <a:pt x="401" y="1"/>
                  </a:moveTo>
                  <a:lnTo>
                    <a:pt x="1" y="901"/>
                  </a:lnTo>
                  <a:cubicBezTo>
                    <a:pt x="1" y="901"/>
                    <a:pt x="35159" y="6505"/>
                    <a:pt x="35960" y="6605"/>
                  </a:cubicBezTo>
                  <a:cubicBezTo>
                    <a:pt x="36101" y="6623"/>
                    <a:pt x="36568" y="6630"/>
                    <a:pt x="37240" y="6630"/>
                  </a:cubicBezTo>
                  <a:cubicBezTo>
                    <a:pt x="40378" y="6630"/>
                    <a:pt x="48002" y="6472"/>
                    <a:pt x="48002" y="6472"/>
                  </a:cubicBezTo>
                  <a:cubicBezTo>
                    <a:pt x="48002" y="6472"/>
                    <a:pt x="36994" y="6339"/>
                    <a:pt x="36193" y="6172"/>
                  </a:cubicBezTo>
                  <a:cubicBezTo>
                    <a:pt x="35426" y="6038"/>
                    <a:pt x="401" y="1"/>
                    <a:pt x="401"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a:off x="6503350" y="3404725"/>
              <a:ext cx="276050" cy="801425"/>
            </a:xfrm>
            <a:custGeom>
              <a:rect b="b" l="l" r="r" t="t"/>
              <a:pathLst>
                <a:path extrusionOk="0" h="32057" w="11042">
                  <a:moveTo>
                    <a:pt x="1134" y="0"/>
                  </a:moveTo>
                  <a:lnTo>
                    <a:pt x="0" y="901"/>
                  </a:lnTo>
                  <a:cubicBezTo>
                    <a:pt x="0" y="901"/>
                    <a:pt x="8540" y="30689"/>
                    <a:pt x="8506" y="31356"/>
                  </a:cubicBezTo>
                  <a:cubicBezTo>
                    <a:pt x="8486" y="31744"/>
                    <a:pt x="8553" y="32007"/>
                    <a:pt x="8739" y="32007"/>
                  </a:cubicBezTo>
                  <a:cubicBezTo>
                    <a:pt x="8856" y="32007"/>
                    <a:pt x="9020" y="31902"/>
                    <a:pt x="9240" y="31656"/>
                  </a:cubicBezTo>
                  <a:cubicBezTo>
                    <a:pt x="9807" y="31056"/>
                    <a:pt x="11042" y="32056"/>
                    <a:pt x="9474" y="29621"/>
                  </a:cubicBezTo>
                  <a:cubicBezTo>
                    <a:pt x="7939" y="27153"/>
                    <a:pt x="1134" y="0"/>
                    <a:pt x="1134"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6722675" y="4181100"/>
              <a:ext cx="1277600" cy="226725"/>
            </a:xfrm>
            <a:custGeom>
              <a:rect b="b" l="l" r="r" t="t"/>
              <a:pathLst>
                <a:path extrusionOk="0" h="9069" w="51104">
                  <a:moveTo>
                    <a:pt x="367" y="1"/>
                  </a:moveTo>
                  <a:lnTo>
                    <a:pt x="0" y="868"/>
                  </a:lnTo>
                  <a:cubicBezTo>
                    <a:pt x="0" y="868"/>
                    <a:pt x="38228" y="8940"/>
                    <a:pt x="39061" y="9040"/>
                  </a:cubicBezTo>
                  <a:cubicBezTo>
                    <a:pt x="39222" y="9061"/>
                    <a:pt x="39799" y="9069"/>
                    <a:pt x="40621" y="9069"/>
                  </a:cubicBezTo>
                  <a:cubicBezTo>
                    <a:pt x="43909" y="9069"/>
                    <a:pt x="51103" y="8940"/>
                    <a:pt x="51103" y="8940"/>
                  </a:cubicBezTo>
                  <a:cubicBezTo>
                    <a:pt x="51103" y="8940"/>
                    <a:pt x="40096" y="8807"/>
                    <a:pt x="39295" y="8640"/>
                  </a:cubicBezTo>
                  <a:cubicBezTo>
                    <a:pt x="38528" y="8473"/>
                    <a:pt x="367" y="1"/>
                    <a:pt x="367"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6515025" y="3430575"/>
              <a:ext cx="381950" cy="533475"/>
            </a:xfrm>
            <a:custGeom>
              <a:rect b="b" l="l" r="r" t="t"/>
              <a:pathLst>
                <a:path extrusionOk="0" h="21339" w="15278">
                  <a:moveTo>
                    <a:pt x="0" y="0"/>
                  </a:moveTo>
                  <a:lnTo>
                    <a:pt x="1702" y="4237"/>
                  </a:lnTo>
                  <a:cubicBezTo>
                    <a:pt x="1702" y="4237"/>
                    <a:pt x="12876" y="21115"/>
                    <a:pt x="13510" y="21315"/>
                  </a:cubicBezTo>
                  <a:cubicBezTo>
                    <a:pt x="13560" y="21331"/>
                    <a:pt x="13611" y="21339"/>
                    <a:pt x="13662" y="21339"/>
                  </a:cubicBezTo>
                  <a:cubicBezTo>
                    <a:pt x="14252" y="21339"/>
                    <a:pt x="14860" y="20334"/>
                    <a:pt x="15044" y="19781"/>
                  </a:cubicBezTo>
                  <a:cubicBezTo>
                    <a:pt x="15278" y="19181"/>
                    <a:pt x="14077" y="19681"/>
                    <a:pt x="10808" y="15111"/>
                  </a:cubicBezTo>
                  <a:cubicBezTo>
                    <a:pt x="7573" y="10541"/>
                    <a:pt x="1" y="1"/>
                    <a:pt x="0"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6970350" y="3888400"/>
              <a:ext cx="1401850" cy="148750"/>
            </a:xfrm>
            <a:custGeom>
              <a:rect b="b" l="l" r="r" t="t"/>
              <a:pathLst>
                <a:path extrusionOk="0" h="5950" w="56074">
                  <a:moveTo>
                    <a:pt x="0" y="0"/>
                  </a:moveTo>
                  <a:lnTo>
                    <a:pt x="467" y="1435"/>
                  </a:lnTo>
                  <a:lnTo>
                    <a:pt x="24084" y="5938"/>
                  </a:lnTo>
                  <a:cubicBezTo>
                    <a:pt x="24122" y="5946"/>
                    <a:pt x="24156" y="5950"/>
                    <a:pt x="24188" y="5950"/>
                  </a:cubicBezTo>
                  <a:cubicBezTo>
                    <a:pt x="24541" y="5950"/>
                    <a:pt x="24484" y="5471"/>
                    <a:pt x="24484" y="5471"/>
                  </a:cubicBezTo>
                  <a:lnTo>
                    <a:pt x="47201" y="3770"/>
                  </a:lnTo>
                  <a:lnTo>
                    <a:pt x="53872" y="2135"/>
                  </a:lnTo>
                  <a:lnTo>
                    <a:pt x="56074" y="1068"/>
                  </a:lnTo>
                  <a:lnTo>
                    <a:pt x="56074" y="1068"/>
                  </a:lnTo>
                  <a:lnTo>
                    <a:pt x="53505" y="1835"/>
                  </a:lnTo>
                  <a:cubicBezTo>
                    <a:pt x="53505" y="1835"/>
                    <a:pt x="47501" y="3169"/>
                    <a:pt x="47101" y="3369"/>
                  </a:cubicBezTo>
                  <a:cubicBezTo>
                    <a:pt x="46700" y="3570"/>
                    <a:pt x="24017" y="4904"/>
                    <a:pt x="24017" y="4904"/>
                  </a:cubicBezTo>
                  <a:cubicBezTo>
                    <a:pt x="23917" y="3870"/>
                    <a:pt x="19881" y="4637"/>
                    <a:pt x="17113" y="3903"/>
                  </a:cubicBezTo>
                  <a:cubicBezTo>
                    <a:pt x="14311" y="3136"/>
                    <a:pt x="1" y="0"/>
                    <a:pt x="0"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6561725" y="3437250"/>
              <a:ext cx="441175" cy="484775"/>
            </a:xfrm>
            <a:custGeom>
              <a:rect b="b" l="l" r="r" t="t"/>
              <a:pathLst>
                <a:path extrusionOk="0" h="19391" w="17647">
                  <a:moveTo>
                    <a:pt x="0" y="0"/>
                  </a:moveTo>
                  <a:lnTo>
                    <a:pt x="2235" y="3970"/>
                  </a:lnTo>
                  <a:cubicBezTo>
                    <a:pt x="2235" y="3970"/>
                    <a:pt x="15478" y="19281"/>
                    <a:pt x="16145" y="19381"/>
                  </a:cubicBezTo>
                  <a:cubicBezTo>
                    <a:pt x="16179" y="19387"/>
                    <a:pt x="16212" y="19391"/>
                    <a:pt x="16245" y="19391"/>
                  </a:cubicBezTo>
                  <a:cubicBezTo>
                    <a:pt x="16865" y="19391"/>
                    <a:pt x="17353" y="18248"/>
                    <a:pt x="17479" y="17646"/>
                  </a:cubicBezTo>
                  <a:cubicBezTo>
                    <a:pt x="17646" y="17046"/>
                    <a:pt x="16512" y="17679"/>
                    <a:pt x="12676" y="13576"/>
                  </a:cubicBezTo>
                  <a:cubicBezTo>
                    <a:pt x="8840" y="9474"/>
                    <a:pt x="1" y="1"/>
                    <a:pt x="0"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a:off x="6818575" y="3041125"/>
              <a:ext cx="1448550" cy="277850"/>
            </a:xfrm>
            <a:custGeom>
              <a:rect b="b" l="l" r="r" t="t"/>
              <a:pathLst>
                <a:path extrusionOk="0" h="11114" w="57942">
                  <a:moveTo>
                    <a:pt x="55415" y="0"/>
                  </a:moveTo>
                  <a:cubicBezTo>
                    <a:pt x="49159" y="0"/>
                    <a:pt x="15351" y="6271"/>
                    <a:pt x="0" y="7072"/>
                  </a:cubicBezTo>
                  <a:cubicBezTo>
                    <a:pt x="0" y="7072"/>
                    <a:pt x="10359" y="11114"/>
                    <a:pt x="26425" y="11114"/>
                  </a:cubicBezTo>
                  <a:cubicBezTo>
                    <a:pt x="27317" y="11114"/>
                    <a:pt x="28228" y="11101"/>
                    <a:pt x="29154" y="11075"/>
                  </a:cubicBezTo>
                  <a:cubicBezTo>
                    <a:pt x="46767" y="10541"/>
                    <a:pt x="57942" y="1335"/>
                    <a:pt x="56374" y="134"/>
                  </a:cubicBezTo>
                  <a:cubicBezTo>
                    <a:pt x="56257" y="43"/>
                    <a:pt x="55929" y="0"/>
                    <a:pt x="55415" y="0"/>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6640100" y="3296300"/>
              <a:ext cx="374475" cy="340700"/>
            </a:xfrm>
            <a:custGeom>
              <a:rect b="b" l="l" r="r" t="t"/>
              <a:pathLst>
                <a:path extrusionOk="0" h="13628" w="14979">
                  <a:moveTo>
                    <a:pt x="4971" y="1"/>
                  </a:moveTo>
                  <a:lnTo>
                    <a:pt x="1" y="3070"/>
                  </a:lnTo>
                  <a:cubicBezTo>
                    <a:pt x="3934" y="9016"/>
                    <a:pt x="11043" y="13628"/>
                    <a:pt x="12313" y="13628"/>
                  </a:cubicBezTo>
                  <a:cubicBezTo>
                    <a:pt x="12389" y="13628"/>
                    <a:pt x="12444" y="13611"/>
                    <a:pt x="12476" y="13577"/>
                  </a:cubicBezTo>
                  <a:cubicBezTo>
                    <a:pt x="13044" y="12977"/>
                    <a:pt x="14978" y="5138"/>
                    <a:pt x="14978" y="5138"/>
                  </a:cubicBezTo>
                  <a:lnTo>
                    <a:pt x="4971" y="1"/>
                  </a:ln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7674175" y="3391375"/>
              <a:ext cx="550425" cy="188500"/>
            </a:xfrm>
            <a:custGeom>
              <a:rect b="b" l="l" r="r" t="t"/>
              <a:pathLst>
                <a:path extrusionOk="0" h="7540" w="22017">
                  <a:moveTo>
                    <a:pt x="12603" y="1"/>
                  </a:moveTo>
                  <a:cubicBezTo>
                    <a:pt x="7067" y="1"/>
                    <a:pt x="1" y="3336"/>
                    <a:pt x="1" y="3336"/>
                  </a:cubicBezTo>
                  <a:lnTo>
                    <a:pt x="3170" y="7539"/>
                  </a:lnTo>
                  <a:cubicBezTo>
                    <a:pt x="6172" y="7139"/>
                    <a:pt x="22016" y="5204"/>
                    <a:pt x="17280" y="1335"/>
                  </a:cubicBezTo>
                  <a:cubicBezTo>
                    <a:pt x="16095" y="365"/>
                    <a:pt x="14432" y="1"/>
                    <a:pt x="12603" y="1"/>
                  </a:cubicBez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7278900" y="3474775"/>
              <a:ext cx="570425" cy="209275"/>
            </a:xfrm>
            <a:custGeom>
              <a:rect b="b" l="l" r="r" t="t"/>
              <a:pathLst>
                <a:path extrusionOk="0" h="8371" w="22817">
                  <a:moveTo>
                    <a:pt x="15812" y="0"/>
                  </a:moveTo>
                  <a:lnTo>
                    <a:pt x="0" y="3036"/>
                  </a:lnTo>
                  <a:lnTo>
                    <a:pt x="968" y="8173"/>
                  </a:lnTo>
                  <a:cubicBezTo>
                    <a:pt x="1288" y="8310"/>
                    <a:pt x="1920" y="8370"/>
                    <a:pt x="2772" y="8370"/>
                  </a:cubicBezTo>
                  <a:cubicBezTo>
                    <a:pt x="7519" y="8370"/>
                    <a:pt x="19076" y="6489"/>
                    <a:pt x="21282" y="5471"/>
                  </a:cubicBezTo>
                  <a:cubicBezTo>
                    <a:pt x="22817" y="4770"/>
                    <a:pt x="15812" y="0"/>
                    <a:pt x="15812" y="0"/>
                  </a:cubicBez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6875275" y="3416400"/>
              <a:ext cx="514875" cy="301275"/>
            </a:xfrm>
            <a:custGeom>
              <a:rect b="b" l="l" r="r" t="t"/>
              <a:pathLst>
                <a:path extrusionOk="0" h="12051" w="20595">
                  <a:moveTo>
                    <a:pt x="2302" y="0"/>
                  </a:moveTo>
                  <a:lnTo>
                    <a:pt x="1" y="5704"/>
                  </a:lnTo>
                  <a:cubicBezTo>
                    <a:pt x="1" y="5704"/>
                    <a:pt x="6405" y="11075"/>
                    <a:pt x="17113" y="12042"/>
                  </a:cubicBezTo>
                  <a:cubicBezTo>
                    <a:pt x="17174" y="12048"/>
                    <a:pt x="17234" y="12051"/>
                    <a:pt x="17291" y="12051"/>
                  </a:cubicBezTo>
                  <a:cubicBezTo>
                    <a:pt x="20594" y="12051"/>
                    <a:pt x="16145" y="2702"/>
                    <a:pt x="16145" y="2702"/>
                  </a:cubicBezTo>
                  <a:lnTo>
                    <a:pt x="2302" y="0"/>
                  </a:ln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5969625" y="3040825"/>
              <a:ext cx="954875" cy="549250"/>
            </a:xfrm>
            <a:custGeom>
              <a:rect b="b" l="l" r="r" t="t"/>
              <a:pathLst>
                <a:path extrusionOk="0" h="21970" w="38195">
                  <a:moveTo>
                    <a:pt x="19350" y="0"/>
                  </a:moveTo>
                  <a:cubicBezTo>
                    <a:pt x="18728" y="0"/>
                    <a:pt x="18114" y="36"/>
                    <a:pt x="17513" y="112"/>
                  </a:cubicBezTo>
                  <a:cubicBezTo>
                    <a:pt x="8607" y="1247"/>
                    <a:pt x="1" y="11154"/>
                    <a:pt x="67" y="13522"/>
                  </a:cubicBezTo>
                  <a:cubicBezTo>
                    <a:pt x="134" y="15890"/>
                    <a:pt x="568" y="19693"/>
                    <a:pt x="5305" y="20193"/>
                  </a:cubicBezTo>
                  <a:cubicBezTo>
                    <a:pt x="8859" y="20559"/>
                    <a:pt x="15198" y="21969"/>
                    <a:pt x="19444" y="21969"/>
                  </a:cubicBezTo>
                  <a:cubicBezTo>
                    <a:pt x="20618" y="21969"/>
                    <a:pt x="21632" y="21862"/>
                    <a:pt x="22383" y="21594"/>
                  </a:cubicBezTo>
                  <a:cubicBezTo>
                    <a:pt x="25853" y="20327"/>
                    <a:pt x="38195" y="6817"/>
                    <a:pt x="38195" y="6817"/>
                  </a:cubicBezTo>
                  <a:cubicBezTo>
                    <a:pt x="38195" y="6817"/>
                    <a:pt x="27955" y="0"/>
                    <a:pt x="19350" y="0"/>
                  </a:cubicBezTo>
                  <a:close/>
                </a:path>
              </a:pathLst>
            </a:custGeom>
            <a:solidFill>
              <a:srgbClr val="5C4F58"/>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6010500" y="3446400"/>
              <a:ext cx="515375" cy="143675"/>
            </a:xfrm>
            <a:custGeom>
              <a:rect b="b" l="l" r="r" t="t"/>
              <a:pathLst>
                <a:path extrusionOk="0" h="5747" w="20615">
                  <a:moveTo>
                    <a:pt x="868" y="1"/>
                  </a:moveTo>
                  <a:lnTo>
                    <a:pt x="0" y="2303"/>
                  </a:lnTo>
                  <a:cubicBezTo>
                    <a:pt x="801" y="3137"/>
                    <a:pt x="1935" y="3770"/>
                    <a:pt x="3670" y="3970"/>
                  </a:cubicBezTo>
                  <a:cubicBezTo>
                    <a:pt x="7237" y="4314"/>
                    <a:pt x="13567" y="5746"/>
                    <a:pt x="17802" y="5746"/>
                  </a:cubicBezTo>
                  <a:cubicBezTo>
                    <a:pt x="18913" y="5746"/>
                    <a:pt x="19880" y="5647"/>
                    <a:pt x="20615" y="5405"/>
                  </a:cubicBezTo>
                  <a:cubicBezTo>
                    <a:pt x="18113" y="4871"/>
                    <a:pt x="15578" y="4437"/>
                    <a:pt x="13010" y="4104"/>
                  </a:cubicBezTo>
                  <a:cubicBezTo>
                    <a:pt x="10541" y="3804"/>
                    <a:pt x="8073" y="3570"/>
                    <a:pt x="5738" y="2770"/>
                  </a:cubicBezTo>
                  <a:cubicBezTo>
                    <a:pt x="3936" y="2136"/>
                    <a:pt x="2302" y="1202"/>
                    <a:pt x="868" y="1"/>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6640100" y="3296300"/>
              <a:ext cx="1481100" cy="300100"/>
            </a:xfrm>
            <a:custGeom>
              <a:rect b="b" l="l" r="r" t="t"/>
              <a:pathLst>
                <a:path extrusionOk="0" h="12004" w="59244">
                  <a:moveTo>
                    <a:pt x="4971" y="1"/>
                  </a:moveTo>
                  <a:lnTo>
                    <a:pt x="1" y="3070"/>
                  </a:lnTo>
                  <a:cubicBezTo>
                    <a:pt x="1202" y="4904"/>
                    <a:pt x="2703" y="6572"/>
                    <a:pt x="4237" y="8040"/>
                  </a:cubicBezTo>
                  <a:cubicBezTo>
                    <a:pt x="3870" y="7273"/>
                    <a:pt x="3570" y="6472"/>
                    <a:pt x="3370" y="5605"/>
                  </a:cubicBezTo>
                  <a:cubicBezTo>
                    <a:pt x="4004" y="4837"/>
                    <a:pt x="4771" y="4804"/>
                    <a:pt x="5605" y="4270"/>
                  </a:cubicBezTo>
                  <a:cubicBezTo>
                    <a:pt x="11526" y="9351"/>
                    <a:pt x="19375" y="12004"/>
                    <a:pt x="29173" y="12004"/>
                  </a:cubicBezTo>
                  <a:cubicBezTo>
                    <a:pt x="37646" y="12004"/>
                    <a:pt x="47576" y="10020"/>
                    <a:pt x="58976" y="5905"/>
                  </a:cubicBezTo>
                  <a:cubicBezTo>
                    <a:pt x="59076" y="5872"/>
                    <a:pt x="59176" y="5805"/>
                    <a:pt x="59243" y="5771"/>
                  </a:cubicBezTo>
                  <a:cubicBezTo>
                    <a:pt x="59110" y="5571"/>
                    <a:pt x="58910" y="5338"/>
                    <a:pt x="58643" y="5138"/>
                  </a:cubicBezTo>
                  <a:cubicBezTo>
                    <a:pt x="57458" y="4168"/>
                    <a:pt x="55795" y="3804"/>
                    <a:pt x="53966" y="3804"/>
                  </a:cubicBezTo>
                  <a:cubicBezTo>
                    <a:pt x="48430" y="3804"/>
                    <a:pt x="41364" y="7139"/>
                    <a:pt x="41364" y="7139"/>
                  </a:cubicBezTo>
                  <a:lnTo>
                    <a:pt x="26620" y="9974"/>
                  </a:lnTo>
                  <a:cubicBezTo>
                    <a:pt x="26053" y="8573"/>
                    <a:pt x="25552" y="7506"/>
                    <a:pt x="25552" y="7506"/>
                  </a:cubicBezTo>
                  <a:lnTo>
                    <a:pt x="14878" y="5438"/>
                  </a:lnTo>
                  <a:cubicBezTo>
                    <a:pt x="14945" y="5238"/>
                    <a:pt x="14978" y="5138"/>
                    <a:pt x="14978" y="5138"/>
                  </a:cubicBezTo>
                  <a:lnTo>
                    <a:pt x="4971" y="1"/>
                  </a:ln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6713500" y="3211250"/>
              <a:ext cx="1615350" cy="374475"/>
            </a:xfrm>
            <a:custGeom>
              <a:rect b="b" l="l" r="r" t="t"/>
              <a:pathLst>
                <a:path extrusionOk="0" h="14979" w="64614">
                  <a:moveTo>
                    <a:pt x="8440" y="0"/>
                  </a:moveTo>
                  <a:lnTo>
                    <a:pt x="0" y="4170"/>
                  </a:lnTo>
                  <a:cubicBezTo>
                    <a:pt x="0" y="4170"/>
                    <a:pt x="10610" y="14978"/>
                    <a:pt x="24888" y="14978"/>
                  </a:cubicBezTo>
                  <a:cubicBezTo>
                    <a:pt x="24954" y="14978"/>
                    <a:pt x="25019" y="14978"/>
                    <a:pt x="25085" y="14978"/>
                  </a:cubicBezTo>
                  <a:cubicBezTo>
                    <a:pt x="39462" y="14911"/>
                    <a:pt x="64613" y="8606"/>
                    <a:pt x="61077" y="6105"/>
                  </a:cubicBezTo>
                  <a:cubicBezTo>
                    <a:pt x="57575" y="3636"/>
                    <a:pt x="8440" y="0"/>
                    <a:pt x="8440"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5806200" y="3441200"/>
              <a:ext cx="273525" cy="306925"/>
            </a:xfrm>
            <a:custGeom>
              <a:rect b="b" l="l" r="r" t="t"/>
              <a:pathLst>
                <a:path extrusionOk="0" h="12277" w="10941">
                  <a:moveTo>
                    <a:pt x="7526" y="0"/>
                  </a:moveTo>
                  <a:cubicBezTo>
                    <a:pt x="5601" y="0"/>
                    <a:pt x="2855" y="155"/>
                    <a:pt x="2502" y="309"/>
                  </a:cubicBezTo>
                  <a:cubicBezTo>
                    <a:pt x="1968" y="576"/>
                    <a:pt x="200" y="9049"/>
                    <a:pt x="66" y="10750"/>
                  </a:cubicBezTo>
                  <a:cubicBezTo>
                    <a:pt x="1" y="11607"/>
                    <a:pt x="797" y="12276"/>
                    <a:pt x="2079" y="12276"/>
                  </a:cubicBezTo>
                  <a:cubicBezTo>
                    <a:pt x="3392" y="12276"/>
                    <a:pt x="5214" y="11573"/>
                    <a:pt x="7138" y="9649"/>
                  </a:cubicBezTo>
                  <a:cubicBezTo>
                    <a:pt x="10941" y="5846"/>
                    <a:pt x="9406" y="142"/>
                    <a:pt x="9406" y="142"/>
                  </a:cubicBezTo>
                  <a:cubicBezTo>
                    <a:pt x="9282" y="41"/>
                    <a:pt x="8512" y="0"/>
                    <a:pt x="7526" y="0"/>
                  </a:cubicBezTo>
                  <a:close/>
                </a:path>
              </a:pathLst>
            </a:custGeom>
            <a:solidFill>
              <a:srgbClr val="443440"/>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5848700" y="3461600"/>
              <a:ext cx="158475" cy="195075"/>
            </a:xfrm>
            <a:custGeom>
              <a:rect b="b" l="l" r="r" t="t"/>
              <a:pathLst>
                <a:path extrusionOk="0" h="7803" w="6339">
                  <a:moveTo>
                    <a:pt x="3260" y="1"/>
                  </a:moveTo>
                  <a:cubicBezTo>
                    <a:pt x="2805" y="1"/>
                    <a:pt x="2355" y="116"/>
                    <a:pt x="1969" y="360"/>
                  </a:cubicBezTo>
                  <a:cubicBezTo>
                    <a:pt x="1435" y="727"/>
                    <a:pt x="1035" y="1294"/>
                    <a:pt x="768" y="1895"/>
                  </a:cubicBezTo>
                  <a:cubicBezTo>
                    <a:pt x="234" y="3029"/>
                    <a:pt x="1" y="4697"/>
                    <a:pt x="68" y="5931"/>
                  </a:cubicBezTo>
                  <a:cubicBezTo>
                    <a:pt x="159" y="7280"/>
                    <a:pt x="768" y="7802"/>
                    <a:pt x="1591" y="7802"/>
                  </a:cubicBezTo>
                  <a:cubicBezTo>
                    <a:pt x="2273" y="7802"/>
                    <a:pt x="3102" y="7443"/>
                    <a:pt x="3904" y="6898"/>
                  </a:cubicBezTo>
                  <a:cubicBezTo>
                    <a:pt x="4904" y="6265"/>
                    <a:pt x="5738" y="5297"/>
                    <a:pt x="6039" y="4130"/>
                  </a:cubicBezTo>
                  <a:cubicBezTo>
                    <a:pt x="6339" y="2996"/>
                    <a:pt x="6105" y="1661"/>
                    <a:pt x="5238" y="827"/>
                  </a:cubicBezTo>
                  <a:cubicBezTo>
                    <a:pt x="4725" y="294"/>
                    <a:pt x="3986" y="1"/>
                    <a:pt x="3260" y="1"/>
                  </a:cubicBez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5886250" y="3483800"/>
              <a:ext cx="97575" cy="111175"/>
            </a:xfrm>
            <a:custGeom>
              <a:rect b="b" l="l" r="r" t="t"/>
              <a:pathLst>
                <a:path extrusionOk="0" h="4447" w="3903">
                  <a:moveTo>
                    <a:pt x="1890" y="1"/>
                  </a:moveTo>
                  <a:cubicBezTo>
                    <a:pt x="1784" y="1"/>
                    <a:pt x="1676" y="13"/>
                    <a:pt x="1568" y="39"/>
                  </a:cubicBezTo>
                  <a:cubicBezTo>
                    <a:pt x="801" y="240"/>
                    <a:pt x="334" y="1040"/>
                    <a:pt x="167" y="1807"/>
                  </a:cubicBezTo>
                  <a:cubicBezTo>
                    <a:pt x="0" y="2575"/>
                    <a:pt x="67" y="3442"/>
                    <a:pt x="634" y="4009"/>
                  </a:cubicBezTo>
                  <a:cubicBezTo>
                    <a:pt x="930" y="4305"/>
                    <a:pt x="1347" y="4447"/>
                    <a:pt x="1774" y="4447"/>
                  </a:cubicBezTo>
                  <a:cubicBezTo>
                    <a:pt x="2214" y="4447"/>
                    <a:pt x="2664" y="4297"/>
                    <a:pt x="3002" y="4009"/>
                  </a:cubicBezTo>
                  <a:cubicBezTo>
                    <a:pt x="3669" y="3442"/>
                    <a:pt x="3903" y="2474"/>
                    <a:pt x="3703" y="1641"/>
                  </a:cubicBezTo>
                  <a:cubicBezTo>
                    <a:pt x="3495" y="781"/>
                    <a:pt x="2735" y="1"/>
                    <a:pt x="1890" y="1"/>
                  </a:cubicBezTo>
                  <a:close/>
                </a:path>
              </a:pathLst>
            </a:custGeom>
            <a:solidFill>
              <a:srgbClr val="5C4F58"/>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5926275" y="3498950"/>
              <a:ext cx="40050" cy="40050"/>
            </a:xfrm>
            <a:custGeom>
              <a:rect b="b" l="l" r="r" t="t"/>
              <a:pathLst>
                <a:path extrusionOk="0" h="1602" w="1602">
                  <a:moveTo>
                    <a:pt x="801" y="0"/>
                  </a:moveTo>
                  <a:cubicBezTo>
                    <a:pt x="367" y="0"/>
                    <a:pt x="0" y="367"/>
                    <a:pt x="0" y="801"/>
                  </a:cubicBezTo>
                  <a:cubicBezTo>
                    <a:pt x="0" y="1235"/>
                    <a:pt x="367" y="1602"/>
                    <a:pt x="801" y="1602"/>
                  </a:cubicBezTo>
                  <a:cubicBezTo>
                    <a:pt x="1234" y="1602"/>
                    <a:pt x="1601" y="1235"/>
                    <a:pt x="1601" y="801"/>
                  </a:cubicBezTo>
                  <a:cubicBezTo>
                    <a:pt x="1601" y="367"/>
                    <a:pt x="1234" y="0"/>
                    <a:pt x="801" y="0"/>
                  </a:cubicBezTo>
                  <a:close/>
                </a:path>
              </a:pathLst>
            </a:custGeom>
            <a:solidFill>
              <a:srgbClr val="8C8184"/>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a:off x="6016325" y="3061625"/>
              <a:ext cx="862325" cy="311550"/>
            </a:xfrm>
            <a:custGeom>
              <a:rect b="b" l="l" r="r" t="t"/>
              <a:pathLst>
                <a:path extrusionOk="0" h="12462" w="34493">
                  <a:moveTo>
                    <a:pt x="18228" y="0"/>
                  </a:moveTo>
                  <a:cubicBezTo>
                    <a:pt x="18012" y="0"/>
                    <a:pt x="17796" y="5"/>
                    <a:pt x="17580" y="14"/>
                  </a:cubicBezTo>
                  <a:cubicBezTo>
                    <a:pt x="14011" y="148"/>
                    <a:pt x="10575" y="1582"/>
                    <a:pt x="7606" y="3550"/>
                  </a:cubicBezTo>
                  <a:cubicBezTo>
                    <a:pt x="6038" y="4551"/>
                    <a:pt x="4604" y="5718"/>
                    <a:pt x="3236" y="6953"/>
                  </a:cubicBezTo>
                  <a:cubicBezTo>
                    <a:pt x="2569" y="7553"/>
                    <a:pt x="1902" y="8153"/>
                    <a:pt x="1235" y="8787"/>
                  </a:cubicBezTo>
                  <a:cubicBezTo>
                    <a:pt x="901" y="9087"/>
                    <a:pt x="568" y="9421"/>
                    <a:pt x="334" y="9788"/>
                  </a:cubicBezTo>
                  <a:cubicBezTo>
                    <a:pt x="134" y="10055"/>
                    <a:pt x="1" y="10455"/>
                    <a:pt x="201" y="10755"/>
                  </a:cubicBezTo>
                  <a:cubicBezTo>
                    <a:pt x="334" y="10955"/>
                    <a:pt x="568" y="11089"/>
                    <a:pt x="835" y="11156"/>
                  </a:cubicBezTo>
                  <a:cubicBezTo>
                    <a:pt x="1420" y="11323"/>
                    <a:pt x="2029" y="11374"/>
                    <a:pt x="2644" y="11374"/>
                  </a:cubicBezTo>
                  <a:cubicBezTo>
                    <a:pt x="3501" y="11374"/>
                    <a:pt x="4369" y="11275"/>
                    <a:pt x="5204" y="11256"/>
                  </a:cubicBezTo>
                  <a:cubicBezTo>
                    <a:pt x="5374" y="11250"/>
                    <a:pt x="5543" y="11247"/>
                    <a:pt x="5712" y="11247"/>
                  </a:cubicBezTo>
                  <a:cubicBezTo>
                    <a:pt x="8337" y="11247"/>
                    <a:pt x="10909" y="11943"/>
                    <a:pt x="13510" y="12256"/>
                  </a:cubicBezTo>
                  <a:cubicBezTo>
                    <a:pt x="14633" y="12394"/>
                    <a:pt x="15764" y="12461"/>
                    <a:pt x="16895" y="12461"/>
                  </a:cubicBezTo>
                  <a:cubicBezTo>
                    <a:pt x="23188" y="12461"/>
                    <a:pt x="29487" y="10370"/>
                    <a:pt x="34492" y="6552"/>
                  </a:cubicBezTo>
                  <a:cubicBezTo>
                    <a:pt x="31924" y="4884"/>
                    <a:pt x="29322" y="3217"/>
                    <a:pt x="26520" y="1949"/>
                  </a:cubicBezTo>
                  <a:cubicBezTo>
                    <a:pt x="23915" y="802"/>
                    <a:pt x="21080" y="0"/>
                    <a:pt x="18228" y="0"/>
                  </a:cubicBez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6895300" y="2968250"/>
              <a:ext cx="1286775" cy="328100"/>
            </a:xfrm>
            <a:custGeom>
              <a:rect b="b" l="l" r="r" t="t"/>
              <a:pathLst>
                <a:path extrusionOk="0" h="13124" w="51471">
                  <a:moveTo>
                    <a:pt x="46604" y="1"/>
                  </a:moveTo>
                  <a:cubicBezTo>
                    <a:pt x="39039" y="1"/>
                    <a:pt x="1168" y="9720"/>
                    <a:pt x="1168" y="9720"/>
                  </a:cubicBezTo>
                  <a:lnTo>
                    <a:pt x="0" y="10954"/>
                  </a:lnTo>
                  <a:cubicBezTo>
                    <a:pt x="0" y="10954"/>
                    <a:pt x="5379" y="13123"/>
                    <a:pt x="13645" y="13123"/>
                  </a:cubicBezTo>
                  <a:cubicBezTo>
                    <a:pt x="16932" y="13123"/>
                    <a:pt x="20675" y="12780"/>
                    <a:pt x="24718" y="11822"/>
                  </a:cubicBezTo>
                  <a:cubicBezTo>
                    <a:pt x="38928" y="8453"/>
                    <a:pt x="51470" y="1414"/>
                    <a:pt x="47634" y="113"/>
                  </a:cubicBezTo>
                  <a:cubicBezTo>
                    <a:pt x="47414" y="37"/>
                    <a:pt x="47065" y="1"/>
                    <a:pt x="46604" y="1"/>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6753525" y="3436300"/>
              <a:ext cx="183200" cy="168100"/>
            </a:xfrm>
            <a:custGeom>
              <a:rect b="b" l="l" r="r" t="t"/>
              <a:pathLst>
                <a:path extrusionOk="0" h="6724" w="7328">
                  <a:moveTo>
                    <a:pt x="1047" y="0"/>
                  </a:moveTo>
                  <a:cubicBezTo>
                    <a:pt x="1041" y="0"/>
                    <a:pt x="1037" y="2"/>
                    <a:pt x="1035" y="5"/>
                  </a:cubicBezTo>
                  <a:cubicBezTo>
                    <a:pt x="734" y="438"/>
                    <a:pt x="367" y="839"/>
                    <a:pt x="0" y="1206"/>
                  </a:cubicBezTo>
                  <a:cubicBezTo>
                    <a:pt x="801" y="2340"/>
                    <a:pt x="1802" y="3374"/>
                    <a:pt x="2836" y="4374"/>
                  </a:cubicBezTo>
                  <a:cubicBezTo>
                    <a:pt x="3636" y="5142"/>
                    <a:pt x="4737" y="6543"/>
                    <a:pt x="5905" y="6709"/>
                  </a:cubicBezTo>
                  <a:cubicBezTo>
                    <a:pt x="5983" y="6719"/>
                    <a:pt x="6057" y="6723"/>
                    <a:pt x="6127" y="6723"/>
                  </a:cubicBezTo>
                  <a:cubicBezTo>
                    <a:pt x="7078" y="6723"/>
                    <a:pt x="7328" y="5909"/>
                    <a:pt x="7172" y="5008"/>
                  </a:cubicBezTo>
                  <a:cubicBezTo>
                    <a:pt x="6972" y="3907"/>
                    <a:pt x="6372" y="3074"/>
                    <a:pt x="5438" y="2473"/>
                  </a:cubicBezTo>
                  <a:cubicBezTo>
                    <a:pt x="4971" y="2173"/>
                    <a:pt x="4504" y="1906"/>
                    <a:pt x="4037" y="1639"/>
                  </a:cubicBezTo>
                  <a:cubicBezTo>
                    <a:pt x="3842" y="1542"/>
                    <a:pt x="1261" y="0"/>
                    <a:pt x="1047" y="0"/>
                  </a:cubicBezTo>
                  <a:close/>
                </a:path>
              </a:pathLst>
            </a:custGeom>
            <a:solidFill>
              <a:srgbClr val="7F434E"/>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6993700" y="3565675"/>
              <a:ext cx="336925" cy="135400"/>
            </a:xfrm>
            <a:custGeom>
              <a:rect b="b" l="l" r="r" t="t"/>
              <a:pathLst>
                <a:path extrusionOk="0" h="5416" w="13477">
                  <a:moveTo>
                    <a:pt x="100" y="0"/>
                  </a:moveTo>
                  <a:cubicBezTo>
                    <a:pt x="67" y="167"/>
                    <a:pt x="34" y="334"/>
                    <a:pt x="0" y="467"/>
                  </a:cubicBezTo>
                  <a:cubicBezTo>
                    <a:pt x="1935" y="2001"/>
                    <a:pt x="4070" y="3269"/>
                    <a:pt x="6405" y="4170"/>
                  </a:cubicBezTo>
                  <a:cubicBezTo>
                    <a:pt x="7739" y="4670"/>
                    <a:pt x="9073" y="5170"/>
                    <a:pt x="10508" y="5337"/>
                  </a:cubicBezTo>
                  <a:cubicBezTo>
                    <a:pt x="10790" y="5380"/>
                    <a:pt x="11097" y="5416"/>
                    <a:pt x="11405" y="5416"/>
                  </a:cubicBezTo>
                  <a:cubicBezTo>
                    <a:pt x="11823" y="5416"/>
                    <a:pt x="12244" y="5349"/>
                    <a:pt x="12609" y="5137"/>
                  </a:cubicBezTo>
                  <a:cubicBezTo>
                    <a:pt x="13477" y="4603"/>
                    <a:pt x="13076" y="3369"/>
                    <a:pt x="13043" y="2468"/>
                  </a:cubicBezTo>
                  <a:cubicBezTo>
                    <a:pt x="8840" y="967"/>
                    <a:pt x="4470" y="133"/>
                    <a:pt x="100" y="0"/>
                  </a:cubicBezTo>
                  <a:close/>
                </a:path>
              </a:pathLst>
            </a:custGeom>
            <a:solidFill>
              <a:srgbClr val="7F434E"/>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7395650" y="3575675"/>
              <a:ext cx="389475" cy="73650"/>
            </a:xfrm>
            <a:custGeom>
              <a:rect b="b" l="l" r="r" t="t"/>
              <a:pathLst>
                <a:path extrusionOk="0" h="2946" w="15579">
                  <a:moveTo>
                    <a:pt x="14944" y="0"/>
                  </a:moveTo>
                  <a:cubicBezTo>
                    <a:pt x="9974" y="934"/>
                    <a:pt x="4971" y="1835"/>
                    <a:pt x="0" y="2769"/>
                  </a:cubicBezTo>
                  <a:cubicBezTo>
                    <a:pt x="1237" y="2887"/>
                    <a:pt x="2479" y="2946"/>
                    <a:pt x="3721" y="2946"/>
                  </a:cubicBezTo>
                  <a:cubicBezTo>
                    <a:pt x="7739" y="2946"/>
                    <a:pt x="11756" y="2332"/>
                    <a:pt x="15578" y="1134"/>
                  </a:cubicBezTo>
                  <a:cubicBezTo>
                    <a:pt x="15378" y="768"/>
                    <a:pt x="15145" y="401"/>
                    <a:pt x="14944" y="0"/>
                  </a:cubicBezTo>
                  <a:close/>
                </a:path>
              </a:pathLst>
            </a:custGeom>
            <a:solidFill>
              <a:srgbClr val="7F434E"/>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6839425" y="3498175"/>
              <a:ext cx="100925" cy="87400"/>
            </a:xfrm>
            <a:custGeom>
              <a:rect b="b" l="l" r="r" t="t"/>
              <a:pathLst>
                <a:path extrusionOk="0" h="3496" w="4037">
                  <a:moveTo>
                    <a:pt x="747" y="0"/>
                  </a:moveTo>
                  <a:cubicBezTo>
                    <a:pt x="535" y="0"/>
                    <a:pt x="331" y="64"/>
                    <a:pt x="200" y="232"/>
                  </a:cubicBezTo>
                  <a:cubicBezTo>
                    <a:pt x="0" y="465"/>
                    <a:pt x="34" y="799"/>
                    <a:pt x="134" y="1099"/>
                  </a:cubicBezTo>
                  <a:cubicBezTo>
                    <a:pt x="314" y="1822"/>
                    <a:pt x="1283" y="3496"/>
                    <a:pt x="2255" y="3496"/>
                  </a:cubicBezTo>
                  <a:cubicBezTo>
                    <a:pt x="2360" y="3496"/>
                    <a:pt x="2465" y="3476"/>
                    <a:pt x="2569" y="3434"/>
                  </a:cubicBezTo>
                  <a:cubicBezTo>
                    <a:pt x="4036" y="2800"/>
                    <a:pt x="2068" y="432"/>
                    <a:pt x="1234" y="98"/>
                  </a:cubicBezTo>
                  <a:cubicBezTo>
                    <a:pt x="1088" y="39"/>
                    <a:pt x="915" y="0"/>
                    <a:pt x="747" y="0"/>
                  </a:cubicBezTo>
                  <a:close/>
                </a:path>
              </a:pathLst>
            </a:custGeom>
            <a:solidFill>
              <a:srgbClr val="B84A54"/>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7147150" y="3617625"/>
              <a:ext cx="133450" cy="45525"/>
            </a:xfrm>
            <a:custGeom>
              <a:rect b="b" l="l" r="r" t="t"/>
              <a:pathLst>
                <a:path extrusionOk="0" h="1821" w="5338">
                  <a:moveTo>
                    <a:pt x="1427" y="1"/>
                  </a:moveTo>
                  <a:cubicBezTo>
                    <a:pt x="841" y="1"/>
                    <a:pt x="396" y="97"/>
                    <a:pt x="267" y="290"/>
                  </a:cubicBezTo>
                  <a:cubicBezTo>
                    <a:pt x="0" y="591"/>
                    <a:pt x="834" y="1158"/>
                    <a:pt x="2035" y="1491"/>
                  </a:cubicBezTo>
                  <a:cubicBezTo>
                    <a:pt x="2745" y="1708"/>
                    <a:pt x="3526" y="1820"/>
                    <a:pt x="4142" y="1820"/>
                  </a:cubicBezTo>
                  <a:cubicBezTo>
                    <a:pt x="4567" y="1820"/>
                    <a:pt x="4913" y="1767"/>
                    <a:pt x="5104" y="1658"/>
                  </a:cubicBezTo>
                  <a:cubicBezTo>
                    <a:pt x="5337" y="1525"/>
                    <a:pt x="5337" y="1325"/>
                    <a:pt x="5104" y="1091"/>
                  </a:cubicBezTo>
                  <a:cubicBezTo>
                    <a:pt x="4703" y="724"/>
                    <a:pt x="3603" y="290"/>
                    <a:pt x="2502" y="90"/>
                  </a:cubicBezTo>
                  <a:cubicBezTo>
                    <a:pt x="2121" y="31"/>
                    <a:pt x="1752" y="1"/>
                    <a:pt x="1427" y="1"/>
                  </a:cubicBezTo>
                  <a:close/>
                </a:path>
              </a:pathLst>
            </a:custGeom>
            <a:solidFill>
              <a:srgbClr val="B84A54"/>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6413275" y="3082675"/>
              <a:ext cx="271900" cy="79625"/>
            </a:xfrm>
            <a:custGeom>
              <a:rect b="b" l="l" r="r" t="t"/>
              <a:pathLst>
                <a:path extrusionOk="0" h="3185" w="10876">
                  <a:moveTo>
                    <a:pt x="3326" y="0"/>
                  </a:moveTo>
                  <a:cubicBezTo>
                    <a:pt x="2205" y="0"/>
                    <a:pt x="1084" y="145"/>
                    <a:pt x="1" y="440"/>
                  </a:cubicBezTo>
                  <a:cubicBezTo>
                    <a:pt x="1235" y="2074"/>
                    <a:pt x="3336" y="2808"/>
                    <a:pt x="5371" y="3075"/>
                  </a:cubicBezTo>
                  <a:cubicBezTo>
                    <a:pt x="5926" y="3144"/>
                    <a:pt x="6490" y="3184"/>
                    <a:pt x="7052" y="3184"/>
                  </a:cubicBezTo>
                  <a:cubicBezTo>
                    <a:pt x="8382" y="3184"/>
                    <a:pt x="9703" y="2961"/>
                    <a:pt x="10875" y="2375"/>
                  </a:cubicBezTo>
                  <a:cubicBezTo>
                    <a:pt x="8689" y="823"/>
                    <a:pt x="6005" y="0"/>
                    <a:pt x="3326" y="0"/>
                  </a:cubicBezTo>
                  <a:close/>
                </a:path>
              </a:pathLst>
            </a:custGeom>
            <a:solidFill>
              <a:srgbClr val="76515B"/>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6362400" y="3102000"/>
              <a:ext cx="63425" cy="40875"/>
            </a:xfrm>
            <a:custGeom>
              <a:rect b="b" l="l" r="r" t="t"/>
              <a:pathLst>
                <a:path extrusionOk="0" h="1635" w="2537">
                  <a:moveTo>
                    <a:pt x="335" y="0"/>
                  </a:moveTo>
                  <a:cubicBezTo>
                    <a:pt x="1" y="267"/>
                    <a:pt x="1" y="801"/>
                    <a:pt x="234" y="1168"/>
                  </a:cubicBezTo>
                  <a:cubicBezTo>
                    <a:pt x="501" y="1502"/>
                    <a:pt x="935" y="1635"/>
                    <a:pt x="1369" y="1635"/>
                  </a:cubicBezTo>
                  <a:cubicBezTo>
                    <a:pt x="1802" y="1602"/>
                    <a:pt x="2203" y="1435"/>
                    <a:pt x="2536" y="1201"/>
                  </a:cubicBezTo>
                  <a:cubicBezTo>
                    <a:pt x="1802" y="801"/>
                    <a:pt x="1068" y="401"/>
                    <a:pt x="335" y="0"/>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6293200" y="3136925"/>
              <a:ext cx="56725" cy="20275"/>
            </a:xfrm>
            <a:custGeom>
              <a:rect b="b" l="l" r="r" t="t"/>
              <a:pathLst>
                <a:path extrusionOk="0" h="811" w="2269">
                  <a:moveTo>
                    <a:pt x="2075" y="0"/>
                  </a:moveTo>
                  <a:cubicBezTo>
                    <a:pt x="1368" y="0"/>
                    <a:pt x="642" y="166"/>
                    <a:pt x="0" y="471"/>
                  </a:cubicBezTo>
                  <a:cubicBezTo>
                    <a:pt x="176" y="713"/>
                    <a:pt x="467" y="810"/>
                    <a:pt x="760" y="810"/>
                  </a:cubicBezTo>
                  <a:cubicBezTo>
                    <a:pt x="912" y="810"/>
                    <a:pt x="1064" y="784"/>
                    <a:pt x="1201" y="738"/>
                  </a:cubicBezTo>
                  <a:cubicBezTo>
                    <a:pt x="1635" y="605"/>
                    <a:pt x="1968" y="305"/>
                    <a:pt x="2269" y="4"/>
                  </a:cubicBezTo>
                  <a:cubicBezTo>
                    <a:pt x="2204" y="2"/>
                    <a:pt x="2140" y="0"/>
                    <a:pt x="2075" y="0"/>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6427450" y="3154525"/>
              <a:ext cx="72575" cy="34400"/>
            </a:xfrm>
            <a:custGeom>
              <a:rect b="b" l="l" r="r" t="t"/>
              <a:pathLst>
                <a:path extrusionOk="0" h="1376" w="2903">
                  <a:moveTo>
                    <a:pt x="1" y="1"/>
                  </a:moveTo>
                  <a:cubicBezTo>
                    <a:pt x="491" y="838"/>
                    <a:pt x="1457" y="1375"/>
                    <a:pt x="2442" y="1375"/>
                  </a:cubicBezTo>
                  <a:cubicBezTo>
                    <a:pt x="2596" y="1375"/>
                    <a:pt x="2750" y="1362"/>
                    <a:pt x="2903" y="1335"/>
                  </a:cubicBezTo>
                  <a:cubicBezTo>
                    <a:pt x="2136" y="568"/>
                    <a:pt x="1068" y="101"/>
                    <a:pt x="1" y="1"/>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7086250" y="3306525"/>
              <a:ext cx="1029950" cy="170850"/>
            </a:xfrm>
            <a:custGeom>
              <a:rect b="b" l="l" r="r" t="t"/>
              <a:pathLst>
                <a:path extrusionOk="0" h="6834" w="41198">
                  <a:moveTo>
                    <a:pt x="16767" y="1"/>
                  </a:moveTo>
                  <a:cubicBezTo>
                    <a:pt x="11160" y="1"/>
                    <a:pt x="5553" y="388"/>
                    <a:pt x="1" y="1159"/>
                  </a:cubicBezTo>
                  <a:cubicBezTo>
                    <a:pt x="5180" y="5235"/>
                    <a:pt x="11908" y="6834"/>
                    <a:pt x="18503" y="6834"/>
                  </a:cubicBezTo>
                  <a:cubicBezTo>
                    <a:pt x="19087" y="6834"/>
                    <a:pt x="19669" y="6821"/>
                    <a:pt x="20249" y="6797"/>
                  </a:cubicBezTo>
                  <a:cubicBezTo>
                    <a:pt x="27387" y="6463"/>
                    <a:pt x="34325" y="4462"/>
                    <a:pt x="41197" y="2494"/>
                  </a:cubicBezTo>
                  <a:cubicBezTo>
                    <a:pt x="33172" y="829"/>
                    <a:pt x="24970" y="1"/>
                    <a:pt x="16767" y="1"/>
                  </a:cubicBezTo>
                  <a:close/>
                </a:path>
              </a:pathLst>
            </a:custGeom>
            <a:solidFill>
              <a:srgbClr val="5D3742"/>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7530750" y="3319650"/>
              <a:ext cx="458675" cy="88300"/>
            </a:xfrm>
            <a:custGeom>
              <a:rect b="b" l="l" r="r" t="t"/>
              <a:pathLst>
                <a:path extrusionOk="0" h="3532" w="18347">
                  <a:moveTo>
                    <a:pt x="0" y="1"/>
                  </a:moveTo>
                  <a:lnTo>
                    <a:pt x="0" y="1"/>
                  </a:lnTo>
                  <a:cubicBezTo>
                    <a:pt x="2269" y="2269"/>
                    <a:pt x="5571" y="3303"/>
                    <a:pt x="8773" y="3503"/>
                  </a:cubicBezTo>
                  <a:cubicBezTo>
                    <a:pt x="9143" y="3522"/>
                    <a:pt x="9512" y="3531"/>
                    <a:pt x="9881" y="3531"/>
                  </a:cubicBezTo>
                  <a:cubicBezTo>
                    <a:pt x="12714" y="3531"/>
                    <a:pt x="15543" y="3000"/>
                    <a:pt x="18347" y="2469"/>
                  </a:cubicBezTo>
                  <a:cubicBezTo>
                    <a:pt x="12242" y="1635"/>
                    <a:pt x="6105" y="835"/>
                    <a:pt x="0" y="1"/>
                  </a:cubicBezTo>
                  <a:close/>
                </a:path>
              </a:pathLst>
            </a:custGeom>
            <a:solidFill>
              <a:srgbClr val="76515B"/>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7348950" y="3335500"/>
              <a:ext cx="136800" cy="92525"/>
            </a:xfrm>
            <a:custGeom>
              <a:rect b="b" l="l" r="r" t="t"/>
              <a:pathLst>
                <a:path extrusionOk="0" h="3701" w="5472">
                  <a:moveTo>
                    <a:pt x="201" y="0"/>
                  </a:moveTo>
                  <a:lnTo>
                    <a:pt x="201" y="0"/>
                  </a:lnTo>
                  <a:cubicBezTo>
                    <a:pt x="0" y="1301"/>
                    <a:pt x="668" y="2669"/>
                    <a:pt x="1802" y="3303"/>
                  </a:cubicBezTo>
                  <a:cubicBezTo>
                    <a:pt x="2279" y="3569"/>
                    <a:pt x="2827" y="3700"/>
                    <a:pt x="3376" y="3700"/>
                  </a:cubicBezTo>
                  <a:cubicBezTo>
                    <a:pt x="4133" y="3700"/>
                    <a:pt x="4891" y="3452"/>
                    <a:pt x="5471" y="2969"/>
                  </a:cubicBezTo>
                  <a:cubicBezTo>
                    <a:pt x="3703" y="1969"/>
                    <a:pt x="1935" y="1001"/>
                    <a:pt x="201" y="0"/>
                  </a:cubicBezTo>
                  <a:close/>
                </a:path>
              </a:pathLst>
            </a:custGeom>
            <a:solidFill>
              <a:srgbClr val="76515B"/>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7225525" y="3348850"/>
              <a:ext cx="66750" cy="51775"/>
            </a:xfrm>
            <a:custGeom>
              <a:rect b="b" l="l" r="r" t="t"/>
              <a:pathLst>
                <a:path extrusionOk="0" h="2071" w="2670">
                  <a:moveTo>
                    <a:pt x="434" y="0"/>
                  </a:moveTo>
                  <a:cubicBezTo>
                    <a:pt x="1" y="334"/>
                    <a:pt x="67" y="1034"/>
                    <a:pt x="434" y="1468"/>
                  </a:cubicBezTo>
                  <a:cubicBezTo>
                    <a:pt x="731" y="1863"/>
                    <a:pt x="1226" y="2071"/>
                    <a:pt x="1719" y="2071"/>
                  </a:cubicBezTo>
                  <a:cubicBezTo>
                    <a:pt x="2058" y="2071"/>
                    <a:pt x="2397" y="1972"/>
                    <a:pt x="2669" y="1768"/>
                  </a:cubicBezTo>
                  <a:cubicBezTo>
                    <a:pt x="1935" y="1168"/>
                    <a:pt x="1201" y="567"/>
                    <a:pt x="434" y="0"/>
                  </a:cubicBezTo>
                  <a:close/>
                </a:path>
              </a:pathLst>
            </a:custGeom>
            <a:solidFill>
              <a:srgbClr val="76515B"/>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6849425" y="3338000"/>
              <a:ext cx="123450" cy="88425"/>
            </a:xfrm>
            <a:custGeom>
              <a:rect b="b" l="l" r="r" t="t"/>
              <a:pathLst>
                <a:path extrusionOk="0" h="3537" w="4938">
                  <a:moveTo>
                    <a:pt x="1" y="1"/>
                  </a:moveTo>
                  <a:lnTo>
                    <a:pt x="1" y="1"/>
                  </a:lnTo>
                  <a:cubicBezTo>
                    <a:pt x="1001" y="1835"/>
                    <a:pt x="2869" y="3169"/>
                    <a:pt x="4937" y="3536"/>
                  </a:cubicBezTo>
                  <a:cubicBezTo>
                    <a:pt x="3837" y="1768"/>
                    <a:pt x="2002" y="468"/>
                    <a:pt x="1" y="1"/>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a:off x="6997875" y="3396375"/>
              <a:ext cx="99250" cy="90100"/>
            </a:xfrm>
            <a:custGeom>
              <a:rect b="b" l="l" r="r" t="t"/>
              <a:pathLst>
                <a:path extrusionOk="0" h="3604" w="3970">
                  <a:moveTo>
                    <a:pt x="0" y="1"/>
                  </a:moveTo>
                  <a:lnTo>
                    <a:pt x="0" y="1"/>
                  </a:lnTo>
                  <a:cubicBezTo>
                    <a:pt x="400" y="1869"/>
                    <a:pt x="2068" y="3370"/>
                    <a:pt x="3970" y="3603"/>
                  </a:cubicBezTo>
                  <a:cubicBezTo>
                    <a:pt x="2635" y="2402"/>
                    <a:pt x="1334" y="1201"/>
                    <a:pt x="0" y="1"/>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7114625" y="3432225"/>
              <a:ext cx="115100" cy="86350"/>
            </a:xfrm>
            <a:custGeom>
              <a:rect b="b" l="l" r="r" t="t"/>
              <a:pathLst>
                <a:path extrusionOk="0" h="3454" w="4604">
                  <a:moveTo>
                    <a:pt x="0" y="1"/>
                  </a:moveTo>
                  <a:lnTo>
                    <a:pt x="0" y="1"/>
                  </a:lnTo>
                  <a:cubicBezTo>
                    <a:pt x="377" y="1950"/>
                    <a:pt x="2294" y="3454"/>
                    <a:pt x="4244" y="3454"/>
                  </a:cubicBezTo>
                  <a:cubicBezTo>
                    <a:pt x="4364" y="3454"/>
                    <a:pt x="4484" y="3448"/>
                    <a:pt x="4603" y="3437"/>
                  </a:cubicBezTo>
                  <a:cubicBezTo>
                    <a:pt x="3069" y="2303"/>
                    <a:pt x="1535" y="1135"/>
                    <a:pt x="0" y="1"/>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7251375" y="3479775"/>
              <a:ext cx="120950" cy="52700"/>
            </a:xfrm>
            <a:custGeom>
              <a:rect b="b" l="l" r="r" t="t"/>
              <a:pathLst>
                <a:path extrusionOk="0" h="2108" w="4838">
                  <a:moveTo>
                    <a:pt x="1" y="0"/>
                  </a:moveTo>
                  <a:lnTo>
                    <a:pt x="1" y="0"/>
                  </a:lnTo>
                  <a:cubicBezTo>
                    <a:pt x="883" y="1309"/>
                    <a:pt x="2468" y="2108"/>
                    <a:pt x="4033" y="2108"/>
                  </a:cubicBezTo>
                  <a:cubicBezTo>
                    <a:pt x="4303" y="2108"/>
                    <a:pt x="4572" y="2084"/>
                    <a:pt x="4837" y="2035"/>
                  </a:cubicBezTo>
                  <a:cubicBezTo>
                    <a:pt x="3236" y="1335"/>
                    <a:pt x="1602" y="667"/>
                    <a:pt x="1" y="0"/>
                  </a:cubicBezTo>
                  <a:close/>
                </a:path>
              </a:pathLst>
            </a:custGeom>
            <a:solidFill>
              <a:srgbClr val="FFFFFF"/>
            </a:solidFill>
            <a:ln cap="flat" cmpd="sng" w="9525">
              <a:solidFill>
                <a:srgbClr val="4434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39"/>
          <p:cNvSpPr txBox="1"/>
          <p:nvPr>
            <p:ph type="title"/>
          </p:nvPr>
        </p:nvSpPr>
        <p:spPr>
          <a:xfrm>
            <a:off x="252825" y="309525"/>
            <a:ext cx="3852300" cy="5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Haversine Distance </a:t>
            </a:r>
            <a:endParaRPr sz="3000"/>
          </a:p>
        </p:txBody>
      </p:sp>
      <p:pic>
        <p:nvPicPr>
          <p:cNvPr id="1754" name="Google Shape;1754;p39"/>
          <p:cNvPicPr preferRelativeResize="0"/>
          <p:nvPr/>
        </p:nvPicPr>
        <p:blipFill>
          <a:blip r:embed="rId3">
            <a:alphaModFix/>
          </a:blip>
          <a:stretch>
            <a:fillRect/>
          </a:stretch>
        </p:blipFill>
        <p:spPr>
          <a:xfrm>
            <a:off x="3882999" y="1166550"/>
            <a:ext cx="3774050" cy="3601151"/>
          </a:xfrm>
          <a:prstGeom prst="rect">
            <a:avLst/>
          </a:prstGeom>
          <a:noFill/>
          <a:ln>
            <a:noFill/>
          </a:ln>
        </p:spPr>
      </p:pic>
      <p:sp>
        <p:nvSpPr>
          <p:cNvPr id="1755" name="Google Shape;1755;p39"/>
          <p:cNvSpPr/>
          <p:nvPr/>
        </p:nvSpPr>
        <p:spPr>
          <a:xfrm>
            <a:off x="4727450" y="1530463"/>
            <a:ext cx="1808100" cy="1334100"/>
          </a:xfrm>
          <a:prstGeom prst="rect">
            <a:avLst/>
          </a:prstGeom>
          <a:solidFill>
            <a:srgbClr val="000000">
              <a:alpha val="0"/>
            </a:srgbClr>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9"/>
          <p:cNvSpPr/>
          <p:nvPr/>
        </p:nvSpPr>
        <p:spPr>
          <a:xfrm>
            <a:off x="5261575" y="3050649"/>
            <a:ext cx="1625100" cy="1235700"/>
          </a:xfrm>
          <a:prstGeom prst="rect">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7" name="Google Shape;1757;p39"/>
          <p:cNvPicPr preferRelativeResize="0"/>
          <p:nvPr/>
        </p:nvPicPr>
        <p:blipFill>
          <a:blip r:embed="rId4">
            <a:alphaModFix/>
          </a:blip>
          <a:stretch>
            <a:fillRect/>
          </a:stretch>
        </p:blipFill>
        <p:spPr>
          <a:xfrm>
            <a:off x="666750" y="1344250"/>
            <a:ext cx="161925" cy="265550"/>
          </a:xfrm>
          <a:prstGeom prst="rect">
            <a:avLst/>
          </a:prstGeom>
          <a:noFill/>
          <a:ln>
            <a:noFill/>
          </a:ln>
        </p:spPr>
      </p:pic>
      <p:pic>
        <p:nvPicPr>
          <p:cNvPr id="1758" name="Google Shape;1758;p39"/>
          <p:cNvPicPr preferRelativeResize="0"/>
          <p:nvPr/>
        </p:nvPicPr>
        <p:blipFill>
          <a:blip r:embed="rId5">
            <a:alphaModFix/>
          </a:blip>
          <a:stretch>
            <a:fillRect/>
          </a:stretch>
        </p:blipFill>
        <p:spPr>
          <a:xfrm>
            <a:off x="666754" y="1791266"/>
            <a:ext cx="161925" cy="265568"/>
          </a:xfrm>
          <a:prstGeom prst="rect">
            <a:avLst/>
          </a:prstGeom>
          <a:noFill/>
          <a:ln>
            <a:noFill/>
          </a:ln>
        </p:spPr>
      </p:pic>
      <p:sp>
        <p:nvSpPr>
          <p:cNvPr id="1759" name="Google Shape;1759;p39"/>
          <p:cNvSpPr txBox="1"/>
          <p:nvPr/>
        </p:nvSpPr>
        <p:spPr>
          <a:xfrm>
            <a:off x="942975" y="1276925"/>
            <a:ext cx="201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Station 1</a:t>
            </a:r>
            <a:endParaRPr>
              <a:latin typeface="Work Sans"/>
              <a:ea typeface="Work Sans"/>
              <a:cs typeface="Work Sans"/>
              <a:sym typeface="Work Sans"/>
            </a:endParaRPr>
          </a:p>
        </p:txBody>
      </p:sp>
      <p:sp>
        <p:nvSpPr>
          <p:cNvPr id="1760" name="Google Shape;1760;p39"/>
          <p:cNvSpPr txBox="1"/>
          <p:nvPr/>
        </p:nvSpPr>
        <p:spPr>
          <a:xfrm>
            <a:off x="942975" y="1723950"/>
            <a:ext cx="201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Station 2</a:t>
            </a:r>
            <a:endParaRPr>
              <a:latin typeface="Work Sans"/>
              <a:ea typeface="Work Sans"/>
              <a:cs typeface="Work Sans"/>
              <a:sym typeface="Work Sans"/>
            </a:endParaRPr>
          </a:p>
        </p:txBody>
      </p:sp>
      <p:pic>
        <p:nvPicPr>
          <p:cNvPr id="1761" name="Google Shape;1761;p39"/>
          <p:cNvPicPr preferRelativeResize="0"/>
          <p:nvPr/>
        </p:nvPicPr>
        <p:blipFill>
          <a:blip r:embed="rId6">
            <a:alphaModFix/>
          </a:blip>
          <a:stretch>
            <a:fillRect/>
          </a:stretch>
        </p:blipFill>
        <p:spPr>
          <a:xfrm>
            <a:off x="623888" y="2238298"/>
            <a:ext cx="247650" cy="385227"/>
          </a:xfrm>
          <a:prstGeom prst="rect">
            <a:avLst/>
          </a:prstGeom>
          <a:noFill/>
          <a:ln>
            <a:noFill/>
          </a:ln>
        </p:spPr>
      </p:pic>
      <p:sp>
        <p:nvSpPr>
          <p:cNvPr id="1762" name="Google Shape;1762;p39"/>
          <p:cNvSpPr txBox="1"/>
          <p:nvPr/>
        </p:nvSpPr>
        <p:spPr>
          <a:xfrm>
            <a:off x="942975" y="2170963"/>
            <a:ext cx="201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Traps deployed</a:t>
            </a:r>
            <a:endParaRPr>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40"/>
          <p:cNvSpPr txBox="1"/>
          <p:nvPr>
            <p:ph type="title"/>
          </p:nvPr>
        </p:nvSpPr>
        <p:spPr>
          <a:xfrm>
            <a:off x="259675" y="307475"/>
            <a:ext cx="3443700" cy="52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Missing Values</a:t>
            </a:r>
            <a:endParaRPr sz="3000"/>
          </a:p>
        </p:txBody>
      </p:sp>
      <p:sp>
        <p:nvSpPr>
          <p:cNvPr id="1768" name="Google Shape;1768;p40"/>
          <p:cNvSpPr txBox="1"/>
          <p:nvPr/>
        </p:nvSpPr>
        <p:spPr>
          <a:xfrm>
            <a:off x="259675" y="1151625"/>
            <a:ext cx="38469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lang="en" sz="1500">
                <a:latin typeface="Work Sans"/>
                <a:ea typeface="Work Sans"/>
                <a:cs typeface="Work Sans"/>
                <a:sym typeface="Work Sans"/>
              </a:rPr>
              <a:t>Dropped columns with &gt; 80% data missing</a:t>
            </a:r>
            <a:endParaRPr sz="1500">
              <a:latin typeface="Work Sans"/>
              <a:ea typeface="Work Sans"/>
              <a:cs typeface="Work Sans"/>
              <a:sym typeface="Work Sans"/>
            </a:endParaRPr>
          </a:p>
          <a:p>
            <a:pPr indent="0" lvl="0" marL="91440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lang="en" sz="1500">
                <a:latin typeface="Work Sans"/>
                <a:ea typeface="Work Sans"/>
                <a:cs typeface="Work Sans"/>
                <a:sym typeface="Work Sans"/>
              </a:rPr>
              <a:t>Forward-fill sunrise and sunset</a:t>
            </a:r>
            <a:endParaRPr sz="1500">
              <a:latin typeface="Work Sans"/>
              <a:ea typeface="Work Sans"/>
              <a:cs typeface="Work Sans"/>
              <a:sym typeface="Work Sans"/>
            </a:endParaRPr>
          </a:p>
          <a:p>
            <a:pPr indent="0" lvl="0" marL="91440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lang="en" sz="1500">
                <a:latin typeface="Work Sans"/>
                <a:ea typeface="Work Sans"/>
                <a:cs typeface="Work Sans"/>
                <a:sym typeface="Work Sans"/>
              </a:rPr>
              <a:t>Filling average temp with Min and max</a:t>
            </a:r>
            <a:endParaRPr sz="1500">
              <a:latin typeface="Work Sans"/>
              <a:ea typeface="Work Sans"/>
              <a:cs typeface="Work Sans"/>
              <a:sym typeface="Work Sans"/>
            </a:endParaRPr>
          </a:p>
          <a:p>
            <a:pPr indent="0" lvl="0" marL="914400" rtl="0" algn="l">
              <a:spcBef>
                <a:spcPts val="0"/>
              </a:spcBef>
              <a:spcAft>
                <a:spcPts val="0"/>
              </a:spcAft>
              <a:buNone/>
            </a:pPr>
            <a:r>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lang="en" sz="1500">
                <a:latin typeface="Work Sans"/>
                <a:ea typeface="Work Sans"/>
                <a:cs typeface="Work Sans"/>
                <a:sym typeface="Work Sans"/>
              </a:rPr>
              <a:t>Mean for &lt;0.3% data</a:t>
            </a:r>
            <a:endParaRPr sz="1500">
              <a:latin typeface="Work Sans"/>
              <a:ea typeface="Work Sans"/>
              <a:cs typeface="Work Sans"/>
              <a:sym typeface="Work Sans"/>
            </a:endParaRPr>
          </a:p>
          <a:p>
            <a:pPr indent="0" lvl="0" marL="914400" rtl="0" algn="l">
              <a:spcBef>
                <a:spcPts val="0"/>
              </a:spcBef>
              <a:spcAft>
                <a:spcPts val="0"/>
              </a:spcAft>
              <a:buNone/>
            </a:pPr>
            <a:r>
              <a:t/>
            </a:r>
            <a:endParaRPr sz="1500">
              <a:latin typeface="Work Sans"/>
              <a:ea typeface="Work Sans"/>
              <a:cs typeface="Work Sans"/>
              <a:sym typeface="Work Sans"/>
            </a:endParaRPr>
          </a:p>
          <a:p>
            <a:pPr indent="0" lvl="0" marL="0" rtl="0" algn="l">
              <a:spcBef>
                <a:spcPts val="0"/>
              </a:spcBef>
              <a:spcAft>
                <a:spcPts val="0"/>
              </a:spcAft>
              <a:buNone/>
            </a:pPr>
            <a:r>
              <a:t/>
            </a:r>
            <a:endParaRPr b="1">
              <a:latin typeface="Work Sans"/>
              <a:ea typeface="Work Sans"/>
              <a:cs typeface="Work Sans"/>
              <a:sym typeface="Work Sans"/>
            </a:endParaRPr>
          </a:p>
        </p:txBody>
      </p:sp>
      <p:pic>
        <p:nvPicPr>
          <p:cNvPr id="1769" name="Google Shape;1769;p40"/>
          <p:cNvPicPr preferRelativeResize="0"/>
          <p:nvPr/>
        </p:nvPicPr>
        <p:blipFill>
          <a:blip r:embed="rId3">
            <a:alphaModFix/>
          </a:blip>
          <a:stretch>
            <a:fillRect/>
          </a:stretch>
        </p:blipFill>
        <p:spPr>
          <a:xfrm>
            <a:off x="4106499" y="1802150"/>
            <a:ext cx="4755375" cy="15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41"/>
          <p:cNvSpPr txBox="1"/>
          <p:nvPr>
            <p:ph type="title"/>
          </p:nvPr>
        </p:nvSpPr>
        <p:spPr>
          <a:xfrm>
            <a:off x="265050" y="303150"/>
            <a:ext cx="61662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Dew Point Temperature</a:t>
            </a:r>
            <a:endParaRPr/>
          </a:p>
        </p:txBody>
      </p:sp>
      <p:sp>
        <p:nvSpPr>
          <p:cNvPr id="1775" name="Google Shape;1775;p41"/>
          <p:cNvSpPr txBox="1"/>
          <p:nvPr>
            <p:ph idx="1" type="body"/>
          </p:nvPr>
        </p:nvSpPr>
        <p:spPr>
          <a:xfrm>
            <a:off x="691425" y="1453875"/>
            <a:ext cx="33663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All mosquitoes species thrives with dewpoint between 49-61 Fahrenheit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Could increase resources when temperatures are within ideal conditions</a:t>
            </a:r>
            <a:endParaRPr/>
          </a:p>
        </p:txBody>
      </p:sp>
      <p:pic>
        <p:nvPicPr>
          <p:cNvPr id="1776" name="Google Shape;1776;p41"/>
          <p:cNvPicPr preferRelativeResize="0"/>
          <p:nvPr/>
        </p:nvPicPr>
        <p:blipFill>
          <a:blip r:embed="rId3">
            <a:alphaModFix/>
          </a:blip>
          <a:stretch>
            <a:fillRect/>
          </a:stretch>
        </p:blipFill>
        <p:spPr>
          <a:xfrm>
            <a:off x="4057725" y="1747575"/>
            <a:ext cx="4781475" cy="1836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42"/>
          <p:cNvSpPr txBox="1"/>
          <p:nvPr>
            <p:ph type="title"/>
          </p:nvPr>
        </p:nvSpPr>
        <p:spPr>
          <a:xfrm>
            <a:off x="245100" y="292750"/>
            <a:ext cx="4494900" cy="652200"/>
          </a:xfrm>
          <a:prstGeom prst="rect">
            <a:avLst/>
          </a:prstGeom>
        </p:spPr>
        <p:txBody>
          <a:bodyPr anchorCtr="0" anchor="t" bIns="45700" lIns="411475" spcFirstLastPara="1" rIns="91425" wrap="square" tIns="91425">
            <a:noAutofit/>
          </a:bodyPr>
          <a:lstStyle/>
          <a:p>
            <a:pPr indent="0" lvl="0" marL="0" rtl="0" algn="l">
              <a:spcBef>
                <a:spcPts val="0"/>
              </a:spcBef>
              <a:spcAft>
                <a:spcPts val="1600"/>
              </a:spcAft>
              <a:buNone/>
            </a:pPr>
            <a:r>
              <a:rPr lang="en" sz="3000">
                <a:solidFill>
                  <a:srgbClr val="000000"/>
                </a:solidFill>
                <a:latin typeface="Work Sans"/>
                <a:ea typeface="Work Sans"/>
                <a:cs typeface="Work Sans"/>
                <a:sym typeface="Work Sans"/>
              </a:rPr>
              <a:t>Temperature Change</a:t>
            </a:r>
            <a:endParaRPr sz="3000"/>
          </a:p>
        </p:txBody>
      </p:sp>
      <p:pic>
        <p:nvPicPr>
          <p:cNvPr id="1782" name="Google Shape;1782;p42"/>
          <p:cNvPicPr preferRelativeResize="0"/>
          <p:nvPr/>
        </p:nvPicPr>
        <p:blipFill>
          <a:blip r:embed="rId3">
            <a:alphaModFix/>
          </a:blip>
          <a:stretch>
            <a:fillRect/>
          </a:stretch>
        </p:blipFill>
        <p:spPr>
          <a:xfrm>
            <a:off x="4604700" y="966388"/>
            <a:ext cx="3997765" cy="2042025"/>
          </a:xfrm>
          <a:prstGeom prst="rect">
            <a:avLst/>
          </a:prstGeom>
          <a:noFill/>
          <a:ln>
            <a:noFill/>
          </a:ln>
        </p:spPr>
      </p:pic>
      <p:pic>
        <p:nvPicPr>
          <p:cNvPr id="1783" name="Google Shape;1783;p42"/>
          <p:cNvPicPr preferRelativeResize="0"/>
          <p:nvPr/>
        </p:nvPicPr>
        <p:blipFill>
          <a:blip r:embed="rId4">
            <a:alphaModFix/>
          </a:blip>
          <a:stretch>
            <a:fillRect/>
          </a:stretch>
        </p:blipFill>
        <p:spPr>
          <a:xfrm>
            <a:off x="4620850" y="3029874"/>
            <a:ext cx="3965483" cy="1677150"/>
          </a:xfrm>
          <a:prstGeom prst="rect">
            <a:avLst/>
          </a:prstGeom>
          <a:noFill/>
          <a:ln>
            <a:noFill/>
          </a:ln>
        </p:spPr>
      </p:pic>
      <p:sp>
        <p:nvSpPr>
          <p:cNvPr id="1784" name="Google Shape;1784;p42"/>
          <p:cNvSpPr txBox="1"/>
          <p:nvPr>
            <p:ph idx="1" type="body"/>
          </p:nvPr>
        </p:nvSpPr>
        <p:spPr>
          <a:xfrm>
            <a:off x="611101" y="1141125"/>
            <a:ext cx="3242100" cy="272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Mosquito growth starts to peak around July to August</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Spike in Mosquito breeding with temperature between 71-85 Fahrenheit (21.6 -29.4 Celsius)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43"/>
          <p:cNvSpPr txBox="1"/>
          <p:nvPr>
            <p:ph type="title"/>
          </p:nvPr>
        </p:nvSpPr>
        <p:spPr>
          <a:xfrm>
            <a:off x="265050" y="303150"/>
            <a:ext cx="5246400" cy="4611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Precipitations</a:t>
            </a:r>
            <a:endParaRPr/>
          </a:p>
        </p:txBody>
      </p:sp>
      <p:pic>
        <p:nvPicPr>
          <p:cNvPr id="1790" name="Google Shape;1790;p43"/>
          <p:cNvPicPr preferRelativeResize="0"/>
          <p:nvPr/>
        </p:nvPicPr>
        <p:blipFill>
          <a:blip r:embed="rId3">
            <a:alphaModFix/>
          </a:blip>
          <a:stretch>
            <a:fillRect/>
          </a:stretch>
        </p:blipFill>
        <p:spPr>
          <a:xfrm>
            <a:off x="4756975" y="1729025"/>
            <a:ext cx="3903265" cy="2007200"/>
          </a:xfrm>
          <a:prstGeom prst="rect">
            <a:avLst/>
          </a:prstGeom>
          <a:noFill/>
          <a:ln>
            <a:noFill/>
          </a:ln>
        </p:spPr>
      </p:pic>
      <p:pic>
        <p:nvPicPr>
          <p:cNvPr id="1791" name="Google Shape;1791;p43"/>
          <p:cNvPicPr preferRelativeResize="0"/>
          <p:nvPr/>
        </p:nvPicPr>
        <p:blipFill rotWithShape="1">
          <a:blip r:embed="rId4">
            <a:alphaModFix/>
          </a:blip>
          <a:srcRect b="15090" l="5928" r="5583" t="9232"/>
          <a:stretch/>
        </p:blipFill>
        <p:spPr>
          <a:xfrm>
            <a:off x="838200" y="1589463"/>
            <a:ext cx="3615975" cy="2146762"/>
          </a:xfrm>
          <a:prstGeom prst="rect">
            <a:avLst/>
          </a:prstGeom>
          <a:noFill/>
          <a:ln>
            <a:noFill/>
          </a:ln>
        </p:spPr>
      </p:pic>
      <p:sp>
        <p:nvSpPr>
          <p:cNvPr id="1792" name="Google Shape;1792;p43"/>
          <p:cNvSpPr/>
          <p:nvPr/>
        </p:nvSpPr>
        <p:spPr>
          <a:xfrm>
            <a:off x="4773913" y="1729025"/>
            <a:ext cx="3869400" cy="279600"/>
          </a:xfrm>
          <a:prstGeom prst="rect">
            <a:avLst/>
          </a:prstGeom>
          <a:solidFill>
            <a:srgbClr val="000000">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44"/>
          <p:cNvSpPr txBox="1"/>
          <p:nvPr>
            <p:ph type="title"/>
          </p:nvPr>
        </p:nvSpPr>
        <p:spPr>
          <a:xfrm>
            <a:off x="284150" y="303150"/>
            <a:ext cx="3887100" cy="475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300">
                <a:latin typeface="Work Sans"/>
                <a:ea typeface="Work Sans"/>
                <a:cs typeface="Work Sans"/>
                <a:sym typeface="Work Sans"/>
              </a:rPr>
              <a:t>Mosquitoes Locations</a:t>
            </a:r>
            <a:endParaRPr sz="2900"/>
          </a:p>
        </p:txBody>
      </p:sp>
      <p:pic>
        <p:nvPicPr>
          <p:cNvPr id="1798" name="Google Shape;1798;p44"/>
          <p:cNvPicPr preferRelativeResize="0"/>
          <p:nvPr/>
        </p:nvPicPr>
        <p:blipFill rotWithShape="1">
          <a:blip r:embed="rId3">
            <a:alphaModFix/>
          </a:blip>
          <a:srcRect b="0" l="0" r="0" t="5347"/>
          <a:stretch/>
        </p:blipFill>
        <p:spPr>
          <a:xfrm>
            <a:off x="4816925" y="1685925"/>
            <a:ext cx="3813349" cy="1877775"/>
          </a:xfrm>
          <a:prstGeom prst="rect">
            <a:avLst/>
          </a:prstGeom>
          <a:noFill/>
          <a:ln>
            <a:noFill/>
          </a:ln>
        </p:spPr>
      </p:pic>
      <p:sp>
        <p:nvSpPr>
          <p:cNvPr id="1799" name="Google Shape;1799;p44"/>
          <p:cNvSpPr txBox="1"/>
          <p:nvPr>
            <p:ph idx="1" type="body"/>
          </p:nvPr>
        </p:nvSpPr>
        <p:spPr>
          <a:xfrm>
            <a:off x="510600" y="1095000"/>
            <a:ext cx="4123800" cy="2724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rgbClr val="000000"/>
                </a:solidFill>
              </a:rPr>
              <a:t>Station 2 mosquitoes count is doubled of station 1</a:t>
            </a:r>
            <a:r>
              <a:rPr lang="en" sz="1500">
                <a:solidFill>
                  <a:schemeClr val="dk1"/>
                </a:solidFill>
              </a:rPr>
              <a:t>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rgbClr val="000000"/>
                </a:solidFill>
              </a:rPr>
              <a:t>Although station 1 count is lower, but WNV is growing/double of station 2</a:t>
            </a:r>
            <a:endParaRPr sz="1500">
              <a:solidFill>
                <a:schemeClr val="dk1"/>
              </a:solidFill>
            </a:endParaRPr>
          </a:p>
        </p:txBody>
      </p:sp>
      <p:sp>
        <p:nvSpPr>
          <p:cNvPr id="1800" name="Google Shape;1800;p44"/>
          <p:cNvSpPr/>
          <p:nvPr/>
        </p:nvSpPr>
        <p:spPr>
          <a:xfrm>
            <a:off x="6194450" y="2639100"/>
            <a:ext cx="495600" cy="924600"/>
          </a:xfrm>
          <a:prstGeom prst="rect">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a:off x="7834425" y="2413300"/>
            <a:ext cx="495600" cy="1066500"/>
          </a:xfrm>
          <a:prstGeom prst="rect">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txBox="1"/>
          <p:nvPr/>
        </p:nvSpPr>
        <p:spPr>
          <a:xfrm>
            <a:off x="4878900" y="3563700"/>
            <a:ext cx="3689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Work Sans"/>
                <a:ea typeface="Work Sans"/>
                <a:cs typeface="Work Sans"/>
                <a:sym typeface="Work Sans"/>
              </a:rPr>
              <a:t>Note: </a:t>
            </a:r>
            <a:r>
              <a:rPr lang="en" sz="700">
                <a:latin typeface="Work Sans"/>
                <a:ea typeface="Work Sans"/>
                <a:cs typeface="Work Sans"/>
                <a:sym typeface="Work Sans"/>
              </a:rPr>
              <a:t>High WNV count in 2007(station 2) is due to WNV present in same trap</a:t>
            </a:r>
            <a:endParaRPr sz="100">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45"/>
          <p:cNvSpPr txBox="1"/>
          <p:nvPr>
            <p:ph type="title"/>
          </p:nvPr>
        </p:nvSpPr>
        <p:spPr>
          <a:xfrm>
            <a:off x="3424625" y="1860750"/>
            <a:ext cx="4777800" cy="109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FEATURE ENGINEERING</a:t>
            </a:r>
            <a:r>
              <a:rPr lang="en" sz="6200"/>
              <a:t> </a:t>
            </a:r>
            <a:endParaRPr sz="6000"/>
          </a:p>
        </p:txBody>
      </p:sp>
      <p:grpSp>
        <p:nvGrpSpPr>
          <p:cNvPr id="1808" name="Google Shape;1808;p45"/>
          <p:cNvGrpSpPr/>
          <p:nvPr/>
        </p:nvGrpSpPr>
        <p:grpSpPr>
          <a:xfrm>
            <a:off x="108471" y="942628"/>
            <a:ext cx="3166294" cy="4221700"/>
            <a:chOff x="628450" y="1316600"/>
            <a:chExt cx="2639238" cy="3518963"/>
          </a:xfrm>
        </p:grpSpPr>
        <p:sp>
          <p:nvSpPr>
            <p:cNvPr id="1809" name="Google Shape;1809;p45"/>
            <p:cNvSpPr/>
            <p:nvPr/>
          </p:nvSpPr>
          <p:spPr>
            <a:xfrm>
              <a:off x="730187" y="2746737"/>
              <a:ext cx="2537502" cy="2088826"/>
            </a:xfrm>
            <a:custGeom>
              <a:rect b="b" l="l" r="r" t="t"/>
              <a:pathLst>
                <a:path extrusionOk="0" h="56155" w="68217">
                  <a:moveTo>
                    <a:pt x="15953" y="0"/>
                  </a:moveTo>
                  <a:cubicBezTo>
                    <a:pt x="15357" y="0"/>
                    <a:pt x="14900" y="59"/>
                    <a:pt x="14745" y="215"/>
                  </a:cubicBezTo>
                  <a:cubicBezTo>
                    <a:pt x="14244" y="715"/>
                    <a:pt x="7039" y="9088"/>
                    <a:pt x="3703" y="11389"/>
                  </a:cubicBezTo>
                  <a:cubicBezTo>
                    <a:pt x="368" y="13691"/>
                    <a:pt x="1" y="20696"/>
                    <a:pt x="2536" y="23198"/>
                  </a:cubicBezTo>
                  <a:cubicBezTo>
                    <a:pt x="4927" y="25558"/>
                    <a:pt x="5389" y="26612"/>
                    <a:pt x="6218" y="26612"/>
                  </a:cubicBezTo>
                  <a:cubicBezTo>
                    <a:pt x="6268" y="26612"/>
                    <a:pt x="6319" y="26608"/>
                    <a:pt x="6372" y="26600"/>
                  </a:cubicBezTo>
                  <a:cubicBezTo>
                    <a:pt x="7273" y="26467"/>
                    <a:pt x="12576" y="25733"/>
                    <a:pt x="12576" y="25733"/>
                  </a:cubicBezTo>
                  <a:lnTo>
                    <a:pt x="12576" y="25733"/>
                  </a:lnTo>
                  <a:lnTo>
                    <a:pt x="12443" y="55788"/>
                  </a:lnTo>
                  <a:lnTo>
                    <a:pt x="68216" y="56155"/>
                  </a:lnTo>
                  <a:cubicBezTo>
                    <a:pt x="68216" y="56155"/>
                    <a:pt x="64747" y="38476"/>
                    <a:pt x="63746" y="37108"/>
                  </a:cubicBezTo>
                  <a:cubicBezTo>
                    <a:pt x="62746" y="35740"/>
                    <a:pt x="60310" y="15392"/>
                    <a:pt x="60077" y="14258"/>
                  </a:cubicBezTo>
                  <a:cubicBezTo>
                    <a:pt x="59810" y="13124"/>
                    <a:pt x="58042" y="10722"/>
                    <a:pt x="56541" y="10455"/>
                  </a:cubicBezTo>
                  <a:cubicBezTo>
                    <a:pt x="55040" y="10222"/>
                    <a:pt x="48802" y="6553"/>
                    <a:pt x="47401" y="6286"/>
                  </a:cubicBezTo>
                  <a:lnTo>
                    <a:pt x="30122" y="3117"/>
                  </a:lnTo>
                  <a:cubicBezTo>
                    <a:pt x="30122" y="3117"/>
                    <a:pt x="25452" y="2383"/>
                    <a:pt x="24785" y="2250"/>
                  </a:cubicBezTo>
                  <a:cubicBezTo>
                    <a:pt x="24118" y="2116"/>
                    <a:pt x="21583" y="715"/>
                    <a:pt x="20215" y="448"/>
                  </a:cubicBezTo>
                  <a:cubicBezTo>
                    <a:pt x="19273" y="287"/>
                    <a:pt x="17272" y="0"/>
                    <a:pt x="1595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a:off x="730187" y="2736098"/>
              <a:ext cx="2537502" cy="2099464"/>
            </a:xfrm>
            <a:custGeom>
              <a:rect b="b" l="l" r="r" t="t"/>
              <a:pathLst>
                <a:path extrusionOk="0" fill="none" h="56441" w="68217">
                  <a:moveTo>
                    <a:pt x="12443" y="56074"/>
                  </a:moveTo>
                  <a:lnTo>
                    <a:pt x="12576" y="26019"/>
                  </a:lnTo>
                  <a:cubicBezTo>
                    <a:pt x="12576" y="26019"/>
                    <a:pt x="7273" y="26753"/>
                    <a:pt x="6372" y="26886"/>
                  </a:cubicBezTo>
                  <a:cubicBezTo>
                    <a:pt x="5438" y="27020"/>
                    <a:pt x="5071" y="25986"/>
                    <a:pt x="2536" y="23484"/>
                  </a:cubicBezTo>
                  <a:cubicBezTo>
                    <a:pt x="1" y="20982"/>
                    <a:pt x="368" y="13977"/>
                    <a:pt x="3703" y="11675"/>
                  </a:cubicBezTo>
                  <a:cubicBezTo>
                    <a:pt x="7039" y="9374"/>
                    <a:pt x="14244" y="1001"/>
                    <a:pt x="14745" y="501"/>
                  </a:cubicBezTo>
                  <a:cubicBezTo>
                    <a:pt x="15245" y="0"/>
                    <a:pt x="18847" y="501"/>
                    <a:pt x="20215" y="734"/>
                  </a:cubicBezTo>
                  <a:cubicBezTo>
                    <a:pt x="21583" y="1001"/>
                    <a:pt x="24118" y="2402"/>
                    <a:pt x="24785" y="2536"/>
                  </a:cubicBezTo>
                  <a:cubicBezTo>
                    <a:pt x="25452" y="2669"/>
                    <a:pt x="30122" y="3403"/>
                    <a:pt x="30122" y="3403"/>
                  </a:cubicBezTo>
                  <a:lnTo>
                    <a:pt x="47401" y="6572"/>
                  </a:lnTo>
                  <a:cubicBezTo>
                    <a:pt x="48802" y="6839"/>
                    <a:pt x="55040" y="10508"/>
                    <a:pt x="56541" y="10741"/>
                  </a:cubicBezTo>
                  <a:cubicBezTo>
                    <a:pt x="58042" y="11008"/>
                    <a:pt x="59810" y="13410"/>
                    <a:pt x="60077" y="14544"/>
                  </a:cubicBezTo>
                  <a:cubicBezTo>
                    <a:pt x="60310" y="15678"/>
                    <a:pt x="62746" y="36026"/>
                    <a:pt x="63746" y="37394"/>
                  </a:cubicBezTo>
                  <a:cubicBezTo>
                    <a:pt x="64747" y="38762"/>
                    <a:pt x="68216" y="56441"/>
                    <a:pt x="68216" y="5644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2275013" y="3129426"/>
              <a:ext cx="227091" cy="171257"/>
            </a:xfrm>
            <a:custGeom>
              <a:rect b="b" l="l" r="r" t="t"/>
              <a:pathLst>
                <a:path extrusionOk="0" h="4604" w="6105">
                  <a:moveTo>
                    <a:pt x="1001" y="1"/>
                  </a:moveTo>
                  <a:lnTo>
                    <a:pt x="0" y="2769"/>
                  </a:lnTo>
                  <a:lnTo>
                    <a:pt x="1568" y="2769"/>
                  </a:lnTo>
                  <a:lnTo>
                    <a:pt x="6105" y="4604"/>
                  </a:lnTo>
                  <a:lnTo>
                    <a:pt x="1001" y="1"/>
                  </a:ln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5"/>
            <p:cNvSpPr/>
            <p:nvPr/>
          </p:nvSpPr>
          <p:spPr>
            <a:xfrm>
              <a:off x="1908949" y="3098403"/>
              <a:ext cx="227128" cy="148939"/>
            </a:xfrm>
            <a:custGeom>
              <a:rect b="b" l="l" r="r" t="t"/>
              <a:pathLst>
                <a:path extrusionOk="0" h="4004" w="6106">
                  <a:moveTo>
                    <a:pt x="4004" y="1"/>
                  </a:moveTo>
                  <a:lnTo>
                    <a:pt x="1" y="4004"/>
                  </a:lnTo>
                  <a:lnTo>
                    <a:pt x="1" y="4004"/>
                  </a:lnTo>
                  <a:lnTo>
                    <a:pt x="6105" y="3136"/>
                  </a:lnTo>
                  <a:lnTo>
                    <a:pt x="4004" y="1"/>
                  </a:ln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5"/>
            <p:cNvSpPr/>
            <p:nvPr/>
          </p:nvSpPr>
          <p:spPr>
            <a:xfrm>
              <a:off x="1251328" y="2973084"/>
              <a:ext cx="106757" cy="680007"/>
            </a:xfrm>
            <a:custGeom>
              <a:rect b="b" l="l" r="r" t="t"/>
              <a:pathLst>
                <a:path extrusionOk="0" fill="none" h="18281" w="2870">
                  <a:moveTo>
                    <a:pt x="2202" y="1"/>
                  </a:moveTo>
                  <a:cubicBezTo>
                    <a:pt x="2202" y="1"/>
                    <a:pt x="2869" y="9307"/>
                    <a:pt x="1869" y="13277"/>
                  </a:cubicBezTo>
                  <a:cubicBezTo>
                    <a:pt x="868" y="17213"/>
                    <a:pt x="1" y="18280"/>
                    <a:pt x="1" y="1828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1288564" y="3778376"/>
              <a:ext cx="18636" cy="60818"/>
            </a:xfrm>
            <a:custGeom>
              <a:rect b="b" l="l" r="r" t="t"/>
              <a:pathLst>
                <a:path extrusionOk="0" h="1635" w="501">
                  <a:moveTo>
                    <a:pt x="501" y="0"/>
                  </a:moveTo>
                  <a:lnTo>
                    <a:pt x="0" y="1635"/>
                  </a:lnTo>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a:off x="1288564" y="3778376"/>
              <a:ext cx="18636" cy="60818"/>
            </a:xfrm>
            <a:custGeom>
              <a:rect b="b" l="l" r="r" t="t"/>
              <a:pathLst>
                <a:path extrusionOk="0" fill="none" h="1635" w="501">
                  <a:moveTo>
                    <a:pt x="501" y="0"/>
                  </a:moveTo>
                  <a:lnTo>
                    <a:pt x="0" y="1635"/>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a:off x="2799875" y="3499208"/>
              <a:ext cx="91841" cy="1259433"/>
            </a:xfrm>
            <a:custGeom>
              <a:rect b="b" l="l" r="r" t="t"/>
              <a:pathLst>
                <a:path extrusionOk="0" fill="none" h="33858" w="2469">
                  <a:moveTo>
                    <a:pt x="2469" y="33858"/>
                  </a:moveTo>
                  <a:cubicBezTo>
                    <a:pt x="2469" y="33858"/>
                    <a:pt x="0" y="22850"/>
                    <a:pt x="267" y="21716"/>
                  </a:cubicBezTo>
                  <a:cubicBezTo>
                    <a:pt x="501" y="20582"/>
                    <a:pt x="1268" y="0"/>
                    <a:pt x="1268"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a:off x="1710424" y="3073592"/>
              <a:ext cx="27340" cy="76962"/>
            </a:xfrm>
            <a:custGeom>
              <a:rect b="b" l="l" r="r" t="t"/>
              <a:pathLst>
                <a:path extrusionOk="0" fill="none" h="2069" w="735">
                  <a:moveTo>
                    <a:pt x="1" y="1"/>
                  </a:moveTo>
                  <a:cubicBezTo>
                    <a:pt x="201" y="634"/>
                    <a:pt x="434" y="1302"/>
                    <a:pt x="735" y="2069"/>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a:off x="1623567" y="2846538"/>
              <a:ext cx="69522" cy="183681"/>
            </a:xfrm>
            <a:custGeom>
              <a:rect b="b" l="l" r="r" t="t"/>
              <a:pathLst>
                <a:path extrusionOk="0" fill="none" h="4938" w="1869">
                  <a:moveTo>
                    <a:pt x="1" y="0"/>
                  </a:moveTo>
                  <a:cubicBezTo>
                    <a:pt x="1" y="0"/>
                    <a:pt x="668" y="1668"/>
                    <a:pt x="1869" y="493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a:off x="1815917" y="3524019"/>
              <a:ext cx="9969" cy="79454"/>
            </a:xfrm>
            <a:custGeom>
              <a:rect b="b" l="l" r="r" t="t"/>
              <a:pathLst>
                <a:path extrusionOk="0" fill="none" h="2136" w="268">
                  <a:moveTo>
                    <a:pt x="0" y="0"/>
                  </a:moveTo>
                  <a:cubicBezTo>
                    <a:pt x="100" y="701"/>
                    <a:pt x="200" y="1401"/>
                    <a:pt x="267" y="213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a:off x="1650871" y="3069873"/>
              <a:ext cx="152659" cy="393364"/>
            </a:xfrm>
            <a:custGeom>
              <a:rect b="b" l="l" r="r" t="t"/>
              <a:pathLst>
                <a:path extrusionOk="0" fill="none" h="10575" w="4104">
                  <a:moveTo>
                    <a:pt x="1" y="1"/>
                  </a:moveTo>
                  <a:cubicBezTo>
                    <a:pt x="1702" y="3370"/>
                    <a:pt x="3103" y="6905"/>
                    <a:pt x="4104" y="1057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2210475" y="3337882"/>
              <a:ext cx="95598" cy="1444342"/>
            </a:xfrm>
            <a:custGeom>
              <a:rect b="b" l="l" r="r" t="t"/>
              <a:pathLst>
                <a:path extrusionOk="0" fill="none" h="38829" w="2570">
                  <a:moveTo>
                    <a:pt x="1" y="1"/>
                  </a:moveTo>
                  <a:cubicBezTo>
                    <a:pt x="1" y="1"/>
                    <a:pt x="1468" y="13710"/>
                    <a:pt x="1468" y="15645"/>
                  </a:cubicBezTo>
                  <a:cubicBezTo>
                    <a:pt x="1468" y="17547"/>
                    <a:pt x="2569" y="38828"/>
                    <a:pt x="2569" y="3882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5"/>
            <p:cNvSpPr/>
            <p:nvPr/>
          </p:nvSpPr>
          <p:spPr>
            <a:xfrm>
              <a:off x="2458659" y="3525246"/>
              <a:ext cx="321386" cy="533598"/>
            </a:xfrm>
            <a:custGeom>
              <a:rect b="b" l="l" r="r" t="t"/>
              <a:pathLst>
                <a:path extrusionOk="0" h="14345" w="8640">
                  <a:moveTo>
                    <a:pt x="0" y="1"/>
                  </a:moveTo>
                  <a:lnTo>
                    <a:pt x="0" y="13510"/>
                  </a:lnTo>
                  <a:lnTo>
                    <a:pt x="8640" y="14344"/>
                  </a:lnTo>
                  <a:lnTo>
                    <a:pt x="8640" y="835"/>
                  </a:lnTo>
                  <a:lnTo>
                    <a:pt x="0" y="1"/>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a:off x="2572819" y="3412351"/>
              <a:ext cx="80681" cy="160098"/>
            </a:xfrm>
            <a:custGeom>
              <a:rect b="b" l="l" r="r" t="t"/>
              <a:pathLst>
                <a:path extrusionOk="0" h="4304" w="2169">
                  <a:moveTo>
                    <a:pt x="0" y="0"/>
                  </a:moveTo>
                  <a:lnTo>
                    <a:pt x="0" y="4170"/>
                  </a:lnTo>
                  <a:lnTo>
                    <a:pt x="2168" y="4303"/>
                  </a:lnTo>
                  <a:lnTo>
                    <a:pt x="2168" y="134"/>
                  </a:lnTo>
                  <a:lnTo>
                    <a:pt x="0"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a:off x="1810933" y="2741306"/>
              <a:ext cx="771811" cy="614168"/>
            </a:xfrm>
            <a:custGeom>
              <a:rect b="b" l="l" r="r" t="t"/>
              <a:pathLst>
                <a:path extrusionOk="0" h="16511" w="20749">
                  <a:moveTo>
                    <a:pt x="3449" y="1"/>
                  </a:moveTo>
                  <a:cubicBezTo>
                    <a:pt x="3162" y="1"/>
                    <a:pt x="2814" y="42"/>
                    <a:pt x="2703" y="227"/>
                  </a:cubicBezTo>
                  <a:cubicBezTo>
                    <a:pt x="2503" y="561"/>
                    <a:pt x="1" y="3363"/>
                    <a:pt x="1" y="3363"/>
                  </a:cubicBezTo>
                  <a:cubicBezTo>
                    <a:pt x="234" y="4764"/>
                    <a:pt x="334" y="6232"/>
                    <a:pt x="334" y="7666"/>
                  </a:cubicBezTo>
                  <a:cubicBezTo>
                    <a:pt x="334" y="10435"/>
                    <a:pt x="1635" y="14738"/>
                    <a:pt x="1635" y="14738"/>
                  </a:cubicBezTo>
                  <a:lnTo>
                    <a:pt x="6872" y="11335"/>
                  </a:lnTo>
                  <a:lnTo>
                    <a:pt x="10308" y="10368"/>
                  </a:lnTo>
                  <a:cubicBezTo>
                    <a:pt x="10642" y="10301"/>
                    <a:pt x="10984" y="10268"/>
                    <a:pt x="11326" y="10268"/>
                  </a:cubicBezTo>
                  <a:cubicBezTo>
                    <a:pt x="11667" y="10268"/>
                    <a:pt x="12009" y="10301"/>
                    <a:pt x="12343" y="10368"/>
                  </a:cubicBezTo>
                  <a:cubicBezTo>
                    <a:pt x="12343" y="10368"/>
                    <a:pt x="19617" y="16510"/>
                    <a:pt x="20288" y="16510"/>
                  </a:cubicBezTo>
                  <a:cubicBezTo>
                    <a:pt x="20299" y="16510"/>
                    <a:pt x="20308" y="16509"/>
                    <a:pt x="20315" y="16506"/>
                  </a:cubicBezTo>
                  <a:cubicBezTo>
                    <a:pt x="20749" y="16272"/>
                    <a:pt x="19014" y="9200"/>
                    <a:pt x="17847" y="6065"/>
                  </a:cubicBezTo>
                  <a:cubicBezTo>
                    <a:pt x="16679" y="2929"/>
                    <a:pt x="13344" y="1228"/>
                    <a:pt x="13344" y="1228"/>
                  </a:cubicBezTo>
                  <a:cubicBezTo>
                    <a:pt x="13344" y="1228"/>
                    <a:pt x="6689" y="8"/>
                    <a:pt x="4311" y="8"/>
                  </a:cubicBezTo>
                  <a:cubicBezTo>
                    <a:pt x="4141" y="8"/>
                    <a:pt x="3993" y="14"/>
                    <a:pt x="3870" y="27"/>
                  </a:cubicBezTo>
                  <a:cubicBezTo>
                    <a:pt x="3870" y="27"/>
                    <a:pt x="3679" y="1"/>
                    <a:pt x="3449" y="1"/>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a:off x="1613636" y="2253161"/>
              <a:ext cx="456674" cy="456860"/>
            </a:xfrm>
            <a:custGeom>
              <a:rect b="b" l="l" r="r" t="t"/>
              <a:pathLst>
                <a:path extrusionOk="0" h="12282" w="12277">
                  <a:moveTo>
                    <a:pt x="8124" y="0"/>
                  </a:moveTo>
                  <a:cubicBezTo>
                    <a:pt x="7908" y="0"/>
                    <a:pt x="7773" y="7"/>
                    <a:pt x="7773" y="7"/>
                  </a:cubicBezTo>
                  <a:cubicBezTo>
                    <a:pt x="5838" y="341"/>
                    <a:pt x="4004" y="1042"/>
                    <a:pt x="2369" y="2176"/>
                  </a:cubicBezTo>
                  <a:cubicBezTo>
                    <a:pt x="1" y="3877"/>
                    <a:pt x="2036" y="9915"/>
                    <a:pt x="4971" y="11416"/>
                  </a:cubicBezTo>
                  <a:cubicBezTo>
                    <a:pt x="6073" y="11985"/>
                    <a:pt x="7054" y="12281"/>
                    <a:pt x="7912" y="12281"/>
                  </a:cubicBezTo>
                  <a:cubicBezTo>
                    <a:pt x="9314" y="12281"/>
                    <a:pt x="10385" y="11491"/>
                    <a:pt x="11109" y="9814"/>
                  </a:cubicBezTo>
                  <a:cubicBezTo>
                    <a:pt x="12276" y="7079"/>
                    <a:pt x="11709" y="1642"/>
                    <a:pt x="10975" y="741"/>
                  </a:cubicBezTo>
                  <a:cubicBezTo>
                    <a:pt x="10389" y="78"/>
                    <a:pt x="8827" y="0"/>
                    <a:pt x="8124"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a:off x="1958608" y="2346490"/>
              <a:ext cx="478992" cy="992690"/>
            </a:xfrm>
            <a:custGeom>
              <a:rect b="b" l="l" r="r" t="t"/>
              <a:pathLst>
                <a:path extrusionOk="0" h="26687" w="12877">
                  <a:moveTo>
                    <a:pt x="1068" y="0"/>
                  </a:moveTo>
                  <a:lnTo>
                    <a:pt x="0" y="11709"/>
                  </a:lnTo>
                  <a:cubicBezTo>
                    <a:pt x="834" y="14444"/>
                    <a:pt x="1835" y="17113"/>
                    <a:pt x="3002" y="19681"/>
                  </a:cubicBezTo>
                  <a:cubicBezTo>
                    <a:pt x="4036" y="22116"/>
                    <a:pt x="5271" y="24451"/>
                    <a:pt x="6738" y="26686"/>
                  </a:cubicBezTo>
                  <a:cubicBezTo>
                    <a:pt x="6738" y="26686"/>
                    <a:pt x="9340" y="21983"/>
                    <a:pt x="9941" y="20348"/>
                  </a:cubicBezTo>
                  <a:cubicBezTo>
                    <a:pt x="10508" y="18847"/>
                    <a:pt x="10908" y="17313"/>
                    <a:pt x="11242" y="15712"/>
                  </a:cubicBezTo>
                  <a:lnTo>
                    <a:pt x="12876" y="8706"/>
                  </a:lnTo>
                  <a:cubicBezTo>
                    <a:pt x="12876" y="8706"/>
                    <a:pt x="9941" y="7973"/>
                    <a:pt x="6405" y="5304"/>
                  </a:cubicBezTo>
                  <a:cubicBezTo>
                    <a:pt x="4437" y="3770"/>
                    <a:pt x="2602" y="1968"/>
                    <a:pt x="1068"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a:off x="2101299" y="2458158"/>
              <a:ext cx="337530" cy="429334"/>
            </a:xfrm>
            <a:custGeom>
              <a:rect b="b" l="l" r="r" t="t"/>
              <a:pathLst>
                <a:path extrusionOk="0" h="11542" w="9074">
                  <a:moveTo>
                    <a:pt x="0" y="0"/>
                  </a:moveTo>
                  <a:lnTo>
                    <a:pt x="0" y="4804"/>
                  </a:lnTo>
                  <a:cubicBezTo>
                    <a:pt x="0" y="4804"/>
                    <a:pt x="2702" y="9541"/>
                    <a:pt x="5404" y="10875"/>
                  </a:cubicBezTo>
                  <a:cubicBezTo>
                    <a:pt x="6105" y="11208"/>
                    <a:pt x="6905" y="11475"/>
                    <a:pt x="7706" y="11542"/>
                  </a:cubicBezTo>
                  <a:lnTo>
                    <a:pt x="9073" y="5671"/>
                  </a:lnTo>
                  <a:cubicBezTo>
                    <a:pt x="9073" y="5671"/>
                    <a:pt x="6171" y="4904"/>
                    <a:pt x="2602" y="2269"/>
                  </a:cubicBezTo>
                  <a:cubicBezTo>
                    <a:pt x="1702" y="1535"/>
                    <a:pt x="834" y="801"/>
                    <a:pt x="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a:off x="2642305" y="2270607"/>
              <a:ext cx="111704" cy="223557"/>
            </a:xfrm>
            <a:custGeom>
              <a:rect b="b" l="l" r="r" t="t"/>
              <a:pathLst>
                <a:path extrusionOk="0" h="6010" w="3003">
                  <a:moveTo>
                    <a:pt x="2391" y="1"/>
                  </a:moveTo>
                  <a:cubicBezTo>
                    <a:pt x="2173" y="1"/>
                    <a:pt x="1968" y="206"/>
                    <a:pt x="1968" y="206"/>
                  </a:cubicBezTo>
                  <a:lnTo>
                    <a:pt x="0" y="6010"/>
                  </a:lnTo>
                  <a:cubicBezTo>
                    <a:pt x="0" y="6010"/>
                    <a:pt x="334" y="5743"/>
                    <a:pt x="1067" y="5142"/>
                  </a:cubicBezTo>
                  <a:cubicBezTo>
                    <a:pt x="1835" y="4509"/>
                    <a:pt x="3002" y="3008"/>
                    <a:pt x="2902" y="1173"/>
                  </a:cubicBezTo>
                  <a:cubicBezTo>
                    <a:pt x="2868" y="230"/>
                    <a:pt x="2622" y="1"/>
                    <a:pt x="2391"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a:off x="1875471" y="1645947"/>
              <a:ext cx="903341" cy="1123699"/>
            </a:xfrm>
            <a:custGeom>
              <a:rect b="b" l="l" r="r" t="t"/>
              <a:pathLst>
                <a:path extrusionOk="0" h="30209" w="24285">
                  <a:moveTo>
                    <a:pt x="13576" y="1"/>
                  </a:moveTo>
                  <a:cubicBezTo>
                    <a:pt x="11279" y="1"/>
                    <a:pt x="9048" y="762"/>
                    <a:pt x="7172" y="2121"/>
                  </a:cubicBezTo>
                  <a:cubicBezTo>
                    <a:pt x="3336" y="4957"/>
                    <a:pt x="3002" y="11762"/>
                    <a:pt x="3002" y="11762"/>
                  </a:cubicBezTo>
                  <a:cubicBezTo>
                    <a:pt x="3002" y="11762"/>
                    <a:pt x="2508" y="11329"/>
                    <a:pt x="1933" y="11329"/>
                  </a:cubicBezTo>
                  <a:cubicBezTo>
                    <a:pt x="1564" y="11329"/>
                    <a:pt x="1161" y="11508"/>
                    <a:pt x="834" y="12095"/>
                  </a:cubicBezTo>
                  <a:cubicBezTo>
                    <a:pt x="0" y="13596"/>
                    <a:pt x="0" y="17432"/>
                    <a:pt x="667" y="17766"/>
                  </a:cubicBezTo>
                  <a:cubicBezTo>
                    <a:pt x="1335" y="18099"/>
                    <a:pt x="2169" y="18433"/>
                    <a:pt x="2169" y="18433"/>
                  </a:cubicBezTo>
                  <a:cubicBezTo>
                    <a:pt x="2169" y="18433"/>
                    <a:pt x="3169" y="23370"/>
                    <a:pt x="4170" y="24871"/>
                  </a:cubicBezTo>
                  <a:cubicBezTo>
                    <a:pt x="5171" y="26372"/>
                    <a:pt x="8840" y="30208"/>
                    <a:pt x="10975" y="30208"/>
                  </a:cubicBezTo>
                  <a:cubicBezTo>
                    <a:pt x="13110" y="30208"/>
                    <a:pt x="16779" y="29041"/>
                    <a:pt x="18447" y="26872"/>
                  </a:cubicBezTo>
                  <a:cubicBezTo>
                    <a:pt x="19948" y="24838"/>
                    <a:pt x="21115" y="22636"/>
                    <a:pt x="21949" y="20268"/>
                  </a:cubicBezTo>
                  <a:cubicBezTo>
                    <a:pt x="22616" y="18433"/>
                    <a:pt x="23784" y="9627"/>
                    <a:pt x="23784" y="9627"/>
                  </a:cubicBezTo>
                  <a:cubicBezTo>
                    <a:pt x="23784" y="9627"/>
                    <a:pt x="24284" y="5624"/>
                    <a:pt x="21115" y="2822"/>
                  </a:cubicBezTo>
                  <a:cubicBezTo>
                    <a:pt x="18158" y="207"/>
                    <a:pt x="15520" y="119"/>
                    <a:pt x="15181" y="119"/>
                  </a:cubicBezTo>
                  <a:cubicBezTo>
                    <a:pt x="15157" y="119"/>
                    <a:pt x="15144" y="120"/>
                    <a:pt x="15144" y="120"/>
                  </a:cubicBezTo>
                  <a:cubicBezTo>
                    <a:pt x="14620" y="40"/>
                    <a:pt x="14096" y="1"/>
                    <a:pt x="13576"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a:off x="1959836" y="2083429"/>
              <a:ext cx="751985" cy="684955"/>
            </a:xfrm>
            <a:custGeom>
              <a:rect b="b" l="l" r="r" t="t"/>
              <a:pathLst>
                <a:path extrusionOk="0" h="18414" w="20216">
                  <a:moveTo>
                    <a:pt x="734" y="1"/>
                  </a:moveTo>
                  <a:lnTo>
                    <a:pt x="1" y="6939"/>
                  </a:lnTo>
                  <a:cubicBezTo>
                    <a:pt x="234" y="8073"/>
                    <a:pt x="1068" y="11842"/>
                    <a:pt x="1902" y="13077"/>
                  </a:cubicBezTo>
                  <a:cubicBezTo>
                    <a:pt x="2903" y="14578"/>
                    <a:pt x="6572" y="18414"/>
                    <a:pt x="8707" y="18414"/>
                  </a:cubicBezTo>
                  <a:cubicBezTo>
                    <a:pt x="10842" y="18414"/>
                    <a:pt x="14511" y="17246"/>
                    <a:pt x="16179" y="15078"/>
                  </a:cubicBezTo>
                  <a:cubicBezTo>
                    <a:pt x="17680" y="13043"/>
                    <a:pt x="18847" y="10842"/>
                    <a:pt x="19681" y="8440"/>
                  </a:cubicBezTo>
                  <a:cubicBezTo>
                    <a:pt x="19915" y="7706"/>
                    <a:pt x="20082" y="6905"/>
                    <a:pt x="20215" y="6172"/>
                  </a:cubicBezTo>
                  <a:cubicBezTo>
                    <a:pt x="19815" y="5738"/>
                    <a:pt x="16846" y="2936"/>
                    <a:pt x="13077" y="2102"/>
                  </a:cubicBezTo>
                  <a:cubicBezTo>
                    <a:pt x="9007" y="1235"/>
                    <a:pt x="1568" y="601"/>
                    <a:pt x="1568" y="601"/>
                  </a:cubicBezTo>
                  <a:lnTo>
                    <a:pt x="734" y="1"/>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5"/>
            <p:cNvSpPr/>
            <p:nvPr/>
          </p:nvSpPr>
          <p:spPr>
            <a:xfrm>
              <a:off x="2502069" y="1969269"/>
              <a:ext cx="188629" cy="213476"/>
            </a:xfrm>
            <a:custGeom>
              <a:rect b="b" l="l" r="r" t="t"/>
              <a:pathLst>
                <a:path extrusionOk="0" fill="none" h="5739" w="5071">
                  <a:moveTo>
                    <a:pt x="1" y="5738"/>
                  </a:moveTo>
                  <a:cubicBezTo>
                    <a:pt x="1" y="5738"/>
                    <a:pt x="634" y="2502"/>
                    <a:pt x="968" y="1635"/>
                  </a:cubicBezTo>
                  <a:cubicBezTo>
                    <a:pt x="1302" y="768"/>
                    <a:pt x="3436" y="1"/>
                    <a:pt x="5071" y="240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a:off x="2158361" y="1850162"/>
              <a:ext cx="207264" cy="99280"/>
            </a:xfrm>
            <a:custGeom>
              <a:rect b="b" l="l" r="r" t="t"/>
              <a:pathLst>
                <a:path extrusionOk="0" fill="none" h="2669" w="5572">
                  <a:moveTo>
                    <a:pt x="5571" y="2669"/>
                  </a:moveTo>
                  <a:cubicBezTo>
                    <a:pt x="5571" y="2669"/>
                    <a:pt x="3470" y="0"/>
                    <a:pt x="1" y="233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a:off x="2203035" y="2003305"/>
              <a:ext cx="47204" cy="58549"/>
            </a:xfrm>
            <a:custGeom>
              <a:rect b="b" l="l" r="r" t="t"/>
              <a:pathLst>
                <a:path extrusionOk="0" h="1574" w="1269">
                  <a:moveTo>
                    <a:pt x="760" y="0"/>
                  </a:moveTo>
                  <a:cubicBezTo>
                    <a:pt x="517" y="0"/>
                    <a:pt x="250" y="276"/>
                    <a:pt x="134" y="653"/>
                  </a:cubicBezTo>
                  <a:cubicBezTo>
                    <a:pt x="1" y="1054"/>
                    <a:pt x="134" y="1487"/>
                    <a:pt x="434" y="1554"/>
                  </a:cubicBezTo>
                  <a:cubicBezTo>
                    <a:pt x="469" y="1567"/>
                    <a:pt x="505" y="1573"/>
                    <a:pt x="542" y="1573"/>
                  </a:cubicBezTo>
                  <a:cubicBezTo>
                    <a:pt x="785" y="1573"/>
                    <a:pt x="1052" y="1297"/>
                    <a:pt x="1168" y="920"/>
                  </a:cubicBezTo>
                  <a:cubicBezTo>
                    <a:pt x="1268" y="487"/>
                    <a:pt x="1168" y="86"/>
                    <a:pt x="868" y="20"/>
                  </a:cubicBezTo>
                  <a:cubicBezTo>
                    <a:pt x="833" y="7"/>
                    <a:pt x="797" y="0"/>
                    <a:pt x="760"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a:off x="2554183" y="2086814"/>
              <a:ext cx="47204" cy="59032"/>
            </a:xfrm>
            <a:custGeom>
              <a:rect b="b" l="l" r="r" t="t"/>
              <a:pathLst>
                <a:path extrusionOk="0" h="1587" w="1269">
                  <a:moveTo>
                    <a:pt x="783" y="0"/>
                  </a:moveTo>
                  <a:cubicBezTo>
                    <a:pt x="507" y="0"/>
                    <a:pt x="222" y="281"/>
                    <a:pt x="101" y="643"/>
                  </a:cubicBezTo>
                  <a:cubicBezTo>
                    <a:pt x="1" y="1077"/>
                    <a:pt x="101" y="1477"/>
                    <a:pt x="401" y="1577"/>
                  </a:cubicBezTo>
                  <a:cubicBezTo>
                    <a:pt x="429" y="1584"/>
                    <a:pt x="458" y="1587"/>
                    <a:pt x="486" y="1587"/>
                  </a:cubicBezTo>
                  <a:cubicBezTo>
                    <a:pt x="762" y="1587"/>
                    <a:pt x="1047" y="1306"/>
                    <a:pt x="1168" y="944"/>
                  </a:cubicBezTo>
                  <a:cubicBezTo>
                    <a:pt x="1268" y="510"/>
                    <a:pt x="1168" y="110"/>
                    <a:pt x="868" y="10"/>
                  </a:cubicBezTo>
                  <a:cubicBezTo>
                    <a:pt x="840" y="3"/>
                    <a:pt x="811" y="0"/>
                    <a:pt x="783"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a:off x="1861820" y="1592234"/>
              <a:ext cx="528614" cy="492309"/>
            </a:xfrm>
            <a:custGeom>
              <a:rect b="b" l="l" r="r" t="t"/>
              <a:pathLst>
                <a:path extrusionOk="0" h="13235" w="14211">
                  <a:moveTo>
                    <a:pt x="10536" y="0"/>
                  </a:moveTo>
                  <a:cubicBezTo>
                    <a:pt x="9567" y="0"/>
                    <a:pt x="8268" y="365"/>
                    <a:pt x="6472" y="1397"/>
                  </a:cubicBezTo>
                  <a:cubicBezTo>
                    <a:pt x="1735" y="4099"/>
                    <a:pt x="0" y="5800"/>
                    <a:pt x="768" y="8135"/>
                  </a:cubicBezTo>
                  <a:cubicBezTo>
                    <a:pt x="1168" y="9470"/>
                    <a:pt x="1802" y="10770"/>
                    <a:pt x="2569" y="11905"/>
                  </a:cubicBezTo>
                  <a:lnTo>
                    <a:pt x="3369" y="13206"/>
                  </a:lnTo>
                  <a:cubicBezTo>
                    <a:pt x="3443" y="13226"/>
                    <a:pt x="3518" y="13235"/>
                    <a:pt x="3592" y="13235"/>
                  </a:cubicBezTo>
                  <a:cubicBezTo>
                    <a:pt x="3889" y="13235"/>
                    <a:pt x="4177" y="13085"/>
                    <a:pt x="4337" y="12872"/>
                  </a:cubicBezTo>
                  <a:cubicBezTo>
                    <a:pt x="4670" y="12305"/>
                    <a:pt x="4003" y="10404"/>
                    <a:pt x="6372" y="8035"/>
                  </a:cubicBezTo>
                  <a:cubicBezTo>
                    <a:pt x="8740" y="5633"/>
                    <a:pt x="11442" y="5367"/>
                    <a:pt x="12709" y="4266"/>
                  </a:cubicBezTo>
                  <a:cubicBezTo>
                    <a:pt x="14010" y="3198"/>
                    <a:pt x="14211" y="2631"/>
                    <a:pt x="13343" y="1597"/>
                  </a:cubicBezTo>
                  <a:cubicBezTo>
                    <a:pt x="12807" y="958"/>
                    <a:pt x="12105" y="0"/>
                    <a:pt x="10536"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5"/>
            <p:cNvSpPr/>
            <p:nvPr/>
          </p:nvSpPr>
          <p:spPr>
            <a:xfrm>
              <a:off x="2318423" y="1492693"/>
              <a:ext cx="728401" cy="608440"/>
            </a:xfrm>
            <a:custGeom>
              <a:rect b="b" l="l" r="r" t="t"/>
              <a:pathLst>
                <a:path extrusionOk="0" h="16357" w="19582">
                  <a:moveTo>
                    <a:pt x="4393" y="0"/>
                  </a:moveTo>
                  <a:cubicBezTo>
                    <a:pt x="2751" y="0"/>
                    <a:pt x="1296" y="912"/>
                    <a:pt x="1" y="3373"/>
                  </a:cubicBezTo>
                  <a:cubicBezTo>
                    <a:pt x="1" y="3373"/>
                    <a:pt x="935" y="5608"/>
                    <a:pt x="2669" y="6475"/>
                  </a:cubicBezTo>
                  <a:cubicBezTo>
                    <a:pt x="4371" y="7375"/>
                    <a:pt x="6606" y="7642"/>
                    <a:pt x="9341" y="9277"/>
                  </a:cubicBezTo>
                  <a:cubicBezTo>
                    <a:pt x="12043" y="10911"/>
                    <a:pt x="11476" y="15748"/>
                    <a:pt x="11476" y="15748"/>
                  </a:cubicBezTo>
                  <a:cubicBezTo>
                    <a:pt x="11476" y="15748"/>
                    <a:pt x="12704" y="16357"/>
                    <a:pt x="14026" y="16357"/>
                  </a:cubicBezTo>
                  <a:cubicBezTo>
                    <a:pt x="14999" y="16357"/>
                    <a:pt x="16024" y="16027"/>
                    <a:pt x="16646" y="14881"/>
                  </a:cubicBezTo>
                  <a:cubicBezTo>
                    <a:pt x="18147" y="12146"/>
                    <a:pt x="19581" y="7642"/>
                    <a:pt x="13644" y="4307"/>
                  </a:cubicBezTo>
                  <a:cubicBezTo>
                    <a:pt x="10032" y="2266"/>
                    <a:pt x="6981" y="0"/>
                    <a:pt x="4393"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5"/>
            <p:cNvSpPr/>
            <p:nvPr/>
          </p:nvSpPr>
          <p:spPr>
            <a:xfrm>
              <a:off x="1576438" y="1386085"/>
              <a:ext cx="117916" cy="629121"/>
            </a:xfrm>
            <a:custGeom>
              <a:rect b="b" l="l" r="r" t="t"/>
              <a:pathLst>
                <a:path extrusionOk="0" h="16913" w="3170">
                  <a:moveTo>
                    <a:pt x="0" y="1"/>
                  </a:moveTo>
                  <a:lnTo>
                    <a:pt x="0" y="15312"/>
                  </a:lnTo>
                  <a:cubicBezTo>
                    <a:pt x="0" y="16179"/>
                    <a:pt x="701" y="16913"/>
                    <a:pt x="1601" y="16913"/>
                  </a:cubicBezTo>
                  <a:cubicBezTo>
                    <a:pt x="2469" y="16913"/>
                    <a:pt x="3169" y="16179"/>
                    <a:pt x="3169" y="15312"/>
                  </a:cubicBezTo>
                  <a:lnTo>
                    <a:pt x="3169"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a:off x="1576438" y="1688836"/>
              <a:ext cx="117916" cy="326371"/>
            </a:xfrm>
            <a:custGeom>
              <a:rect b="b" l="l" r="r" t="t"/>
              <a:pathLst>
                <a:path extrusionOk="0" h="8774" w="3170">
                  <a:moveTo>
                    <a:pt x="0" y="1"/>
                  </a:moveTo>
                  <a:lnTo>
                    <a:pt x="0" y="7173"/>
                  </a:lnTo>
                  <a:cubicBezTo>
                    <a:pt x="0" y="8040"/>
                    <a:pt x="701" y="8774"/>
                    <a:pt x="1601" y="8774"/>
                  </a:cubicBezTo>
                  <a:cubicBezTo>
                    <a:pt x="2469" y="8774"/>
                    <a:pt x="3169" y="8040"/>
                    <a:pt x="3169" y="7173"/>
                  </a:cubicBezTo>
                  <a:lnTo>
                    <a:pt x="3169" y="1"/>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5"/>
            <p:cNvSpPr/>
            <p:nvPr/>
          </p:nvSpPr>
          <p:spPr>
            <a:xfrm>
              <a:off x="1556574" y="1358782"/>
              <a:ext cx="155151" cy="47204"/>
            </a:xfrm>
            <a:custGeom>
              <a:rect b="b" l="l" r="r" t="t"/>
              <a:pathLst>
                <a:path extrusionOk="0" h="1269" w="4171">
                  <a:moveTo>
                    <a:pt x="1" y="1"/>
                  </a:moveTo>
                  <a:lnTo>
                    <a:pt x="1" y="1268"/>
                  </a:lnTo>
                  <a:lnTo>
                    <a:pt x="4170" y="1268"/>
                  </a:lnTo>
                  <a:lnTo>
                    <a:pt x="4170"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5"/>
            <p:cNvSpPr/>
            <p:nvPr/>
          </p:nvSpPr>
          <p:spPr>
            <a:xfrm>
              <a:off x="840627" y="2421072"/>
              <a:ext cx="488924" cy="307772"/>
            </a:xfrm>
            <a:custGeom>
              <a:rect b="b" l="l" r="r" t="t"/>
              <a:pathLst>
                <a:path extrusionOk="0" h="8274" w="13144">
                  <a:moveTo>
                    <a:pt x="6373" y="1"/>
                  </a:moveTo>
                  <a:cubicBezTo>
                    <a:pt x="4256" y="1"/>
                    <a:pt x="2164" y="383"/>
                    <a:pt x="1435" y="1231"/>
                  </a:cubicBezTo>
                  <a:cubicBezTo>
                    <a:pt x="0" y="2899"/>
                    <a:pt x="4971" y="7469"/>
                    <a:pt x="6405" y="8102"/>
                  </a:cubicBezTo>
                  <a:cubicBezTo>
                    <a:pt x="6682" y="8221"/>
                    <a:pt x="7003" y="8274"/>
                    <a:pt x="7345" y="8274"/>
                  </a:cubicBezTo>
                  <a:cubicBezTo>
                    <a:pt x="8730" y="8274"/>
                    <a:pt x="10466" y="7417"/>
                    <a:pt x="11108" y="6668"/>
                  </a:cubicBezTo>
                  <a:cubicBezTo>
                    <a:pt x="11909" y="5734"/>
                    <a:pt x="13143" y="2665"/>
                    <a:pt x="13143" y="2665"/>
                  </a:cubicBezTo>
                  <a:cubicBezTo>
                    <a:pt x="13143" y="2665"/>
                    <a:pt x="13143" y="2298"/>
                    <a:pt x="11375" y="997"/>
                  </a:cubicBezTo>
                  <a:cubicBezTo>
                    <a:pt x="10490" y="358"/>
                    <a:pt x="8420" y="1"/>
                    <a:pt x="6373"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5"/>
            <p:cNvSpPr/>
            <p:nvPr/>
          </p:nvSpPr>
          <p:spPr>
            <a:xfrm>
              <a:off x="943628" y="2161618"/>
              <a:ext cx="341250" cy="481596"/>
            </a:xfrm>
            <a:custGeom>
              <a:rect b="b" l="l" r="r" t="t"/>
              <a:pathLst>
                <a:path extrusionOk="0" h="12947" w="9174">
                  <a:moveTo>
                    <a:pt x="1268" y="0"/>
                  </a:moveTo>
                  <a:lnTo>
                    <a:pt x="0" y="9507"/>
                  </a:lnTo>
                  <a:cubicBezTo>
                    <a:pt x="0" y="9507"/>
                    <a:pt x="2435" y="12809"/>
                    <a:pt x="4603" y="12943"/>
                  </a:cubicBezTo>
                  <a:cubicBezTo>
                    <a:pt x="4655" y="12945"/>
                    <a:pt x="4707" y="12946"/>
                    <a:pt x="4759" y="12946"/>
                  </a:cubicBezTo>
                  <a:cubicBezTo>
                    <a:pt x="6862" y="12946"/>
                    <a:pt x="8673" y="11008"/>
                    <a:pt x="8673" y="11008"/>
                  </a:cubicBezTo>
                  <a:lnTo>
                    <a:pt x="9173" y="1501"/>
                  </a:lnTo>
                  <a:cubicBezTo>
                    <a:pt x="9173" y="1501"/>
                    <a:pt x="4170" y="1401"/>
                    <a:pt x="1268"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5"/>
            <p:cNvSpPr/>
            <p:nvPr/>
          </p:nvSpPr>
          <p:spPr>
            <a:xfrm>
              <a:off x="987038" y="1316600"/>
              <a:ext cx="712258" cy="934810"/>
            </a:xfrm>
            <a:custGeom>
              <a:rect b="b" l="l" r="r" t="t"/>
              <a:pathLst>
                <a:path extrusionOk="0" h="25131" w="19148">
                  <a:moveTo>
                    <a:pt x="8473" y="1"/>
                  </a:moveTo>
                  <a:cubicBezTo>
                    <a:pt x="8473" y="1"/>
                    <a:pt x="3803" y="3303"/>
                    <a:pt x="3370" y="3303"/>
                  </a:cubicBezTo>
                  <a:cubicBezTo>
                    <a:pt x="2969" y="3303"/>
                    <a:pt x="2202" y="5104"/>
                    <a:pt x="1969" y="7640"/>
                  </a:cubicBezTo>
                  <a:cubicBezTo>
                    <a:pt x="1702" y="10175"/>
                    <a:pt x="1468" y="16379"/>
                    <a:pt x="1468" y="16379"/>
                  </a:cubicBezTo>
                  <a:cubicBezTo>
                    <a:pt x="1468" y="16379"/>
                    <a:pt x="601" y="17880"/>
                    <a:pt x="634" y="18547"/>
                  </a:cubicBezTo>
                  <a:lnTo>
                    <a:pt x="634" y="20616"/>
                  </a:lnTo>
                  <a:lnTo>
                    <a:pt x="1" y="23151"/>
                  </a:lnTo>
                  <a:cubicBezTo>
                    <a:pt x="1" y="23151"/>
                    <a:pt x="2002" y="24819"/>
                    <a:pt x="3403" y="25052"/>
                  </a:cubicBezTo>
                  <a:cubicBezTo>
                    <a:pt x="3705" y="25108"/>
                    <a:pt x="4068" y="25130"/>
                    <a:pt x="4455" y="25130"/>
                  </a:cubicBezTo>
                  <a:cubicBezTo>
                    <a:pt x="5909" y="25130"/>
                    <a:pt x="7717" y="24819"/>
                    <a:pt x="8006" y="24819"/>
                  </a:cubicBezTo>
                  <a:cubicBezTo>
                    <a:pt x="8373" y="24819"/>
                    <a:pt x="8774" y="24318"/>
                    <a:pt x="8874" y="23951"/>
                  </a:cubicBezTo>
                  <a:cubicBezTo>
                    <a:pt x="8974" y="23284"/>
                    <a:pt x="8974" y="22550"/>
                    <a:pt x="8874" y="21883"/>
                  </a:cubicBezTo>
                  <a:cubicBezTo>
                    <a:pt x="9207" y="20949"/>
                    <a:pt x="9441" y="19982"/>
                    <a:pt x="9507" y="18981"/>
                  </a:cubicBezTo>
                  <a:cubicBezTo>
                    <a:pt x="9507" y="17847"/>
                    <a:pt x="9374" y="16046"/>
                    <a:pt x="9374" y="16046"/>
                  </a:cubicBezTo>
                  <a:cubicBezTo>
                    <a:pt x="9374" y="16046"/>
                    <a:pt x="11442" y="14178"/>
                    <a:pt x="11942" y="12376"/>
                  </a:cubicBezTo>
                  <a:cubicBezTo>
                    <a:pt x="12510" y="10675"/>
                    <a:pt x="13177" y="9041"/>
                    <a:pt x="13977" y="7439"/>
                  </a:cubicBezTo>
                  <a:cubicBezTo>
                    <a:pt x="13977" y="7439"/>
                    <a:pt x="17146" y="5772"/>
                    <a:pt x="17880" y="5371"/>
                  </a:cubicBezTo>
                  <a:cubicBezTo>
                    <a:pt x="18314" y="5238"/>
                    <a:pt x="18514" y="4804"/>
                    <a:pt x="18380" y="4371"/>
                  </a:cubicBezTo>
                  <a:cubicBezTo>
                    <a:pt x="18581" y="4204"/>
                    <a:pt x="18814" y="4004"/>
                    <a:pt x="18881" y="3737"/>
                  </a:cubicBezTo>
                  <a:cubicBezTo>
                    <a:pt x="18981" y="3336"/>
                    <a:pt x="18981" y="2903"/>
                    <a:pt x="18881" y="2503"/>
                  </a:cubicBezTo>
                  <a:lnTo>
                    <a:pt x="19014" y="1735"/>
                  </a:lnTo>
                  <a:cubicBezTo>
                    <a:pt x="19148" y="1001"/>
                    <a:pt x="17613" y="501"/>
                    <a:pt x="16846" y="501"/>
                  </a:cubicBezTo>
                  <a:cubicBezTo>
                    <a:pt x="16079" y="501"/>
                    <a:pt x="8473" y="1"/>
                    <a:pt x="8473" y="1"/>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5"/>
            <p:cNvSpPr/>
            <p:nvPr/>
          </p:nvSpPr>
          <p:spPr>
            <a:xfrm>
              <a:off x="1202934" y="1595805"/>
              <a:ext cx="300333" cy="321386"/>
            </a:xfrm>
            <a:custGeom>
              <a:rect b="b" l="l" r="r" t="t"/>
              <a:pathLst>
                <a:path extrusionOk="0" fill="none" h="8640" w="8074">
                  <a:moveTo>
                    <a:pt x="1" y="8640"/>
                  </a:moveTo>
                  <a:cubicBezTo>
                    <a:pt x="1" y="8640"/>
                    <a:pt x="2669" y="7639"/>
                    <a:pt x="2903" y="5971"/>
                  </a:cubicBezTo>
                  <a:cubicBezTo>
                    <a:pt x="3170" y="4303"/>
                    <a:pt x="4404" y="134"/>
                    <a:pt x="4404" y="134"/>
                  </a:cubicBezTo>
                  <a:lnTo>
                    <a:pt x="8073"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a:off x="1253821" y="1482873"/>
              <a:ext cx="415719" cy="50923"/>
            </a:xfrm>
            <a:custGeom>
              <a:rect b="b" l="l" r="r" t="t"/>
              <a:pathLst>
                <a:path extrusionOk="0" fill="none" h="1369" w="11176">
                  <a:moveTo>
                    <a:pt x="0" y="1368"/>
                  </a:moveTo>
                  <a:cubicBezTo>
                    <a:pt x="0" y="1368"/>
                    <a:pt x="3303" y="234"/>
                    <a:pt x="4170" y="234"/>
                  </a:cubicBezTo>
                  <a:cubicBezTo>
                    <a:pt x="5037" y="234"/>
                    <a:pt x="11175" y="1"/>
                    <a:pt x="11175"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a:off x="1251328" y="1402228"/>
              <a:ext cx="440530" cy="23620"/>
            </a:xfrm>
            <a:custGeom>
              <a:rect b="b" l="l" r="r" t="t"/>
              <a:pathLst>
                <a:path extrusionOk="0" fill="none" h="635" w="11843">
                  <a:moveTo>
                    <a:pt x="1" y="634"/>
                  </a:moveTo>
                  <a:cubicBezTo>
                    <a:pt x="1535" y="234"/>
                    <a:pt x="3103" y="34"/>
                    <a:pt x="4704" y="0"/>
                  </a:cubicBezTo>
                  <a:cubicBezTo>
                    <a:pt x="7006" y="0"/>
                    <a:pt x="11842" y="234"/>
                    <a:pt x="11842" y="23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5"/>
            <p:cNvSpPr/>
            <p:nvPr/>
          </p:nvSpPr>
          <p:spPr>
            <a:xfrm>
              <a:off x="1036660" y="2109504"/>
              <a:ext cx="193613" cy="67030"/>
            </a:xfrm>
            <a:custGeom>
              <a:rect b="b" l="l" r="r" t="t"/>
              <a:pathLst>
                <a:path extrusionOk="0" fill="none" h="1802" w="5205">
                  <a:moveTo>
                    <a:pt x="1" y="0"/>
                  </a:moveTo>
                  <a:cubicBezTo>
                    <a:pt x="1" y="0"/>
                    <a:pt x="1669" y="1801"/>
                    <a:pt x="5205" y="13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5"/>
            <p:cNvSpPr/>
            <p:nvPr/>
          </p:nvSpPr>
          <p:spPr>
            <a:xfrm>
              <a:off x="1174403" y="2090868"/>
              <a:ext cx="132795" cy="13689"/>
            </a:xfrm>
            <a:custGeom>
              <a:rect b="b" l="l" r="r" t="t"/>
              <a:pathLst>
                <a:path extrusionOk="0" fill="none" h="368" w="3570">
                  <a:moveTo>
                    <a:pt x="3570" y="1"/>
                  </a:moveTo>
                  <a:cubicBezTo>
                    <a:pt x="3570" y="1"/>
                    <a:pt x="2936" y="368"/>
                    <a:pt x="1" y="3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5"/>
            <p:cNvSpPr/>
            <p:nvPr/>
          </p:nvSpPr>
          <p:spPr>
            <a:xfrm>
              <a:off x="628450" y="2469317"/>
              <a:ext cx="703554" cy="1282607"/>
            </a:xfrm>
            <a:custGeom>
              <a:rect b="b" l="l" r="r" t="t"/>
              <a:pathLst>
                <a:path extrusionOk="0" h="34481" w="18914">
                  <a:moveTo>
                    <a:pt x="7172" y="1"/>
                  </a:moveTo>
                  <a:cubicBezTo>
                    <a:pt x="7172" y="1"/>
                    <a:pt x="167" y="26386"/>
                    <a:pt x="100" y="28321"/>
                  </a:cubicBezTo>
                  <a:cubicBezTo>
                    <a:pt x="0" y="30222"/>
                    <a:pt x="2902" y="33391"/>
                    <a:pt x="4570" y="34158"/>
                  </a:cubicBezTo>
                  <a:cubicBezTo>
                    <a:pt x="5083" y="34384"/>
                    <a:pt x="5949" y="34480"/>
                    <a:pt x="6955" y="34480"/>
                  </a:cubicBezTo>
                  <a:cubicBezTo>
                    <a:pt x="9221" y="34480"/>
                    <a:pt x="12196" y="33992"/>
                    <a:pt x="13443" y="33391"/>
                  </a:cubicBezTo>
                  <a:cubicBezTo>
                    <a:pt x="15245" y="32524"/>
                    <a:pt x="16345" y="28921"/>
                    <a:pt x="17346" y="25652"/>
                  </a:cubicBezTo>
                  <a:cubicBezTo>
                    <a:pt x="18347" y="22350"/>
                    <a:pt x="17246" y="16512"/>
                    <a:pt x="17480" y="14711"/>
                  </a:cubicBezTo>
                  <a:cubicBezTo>
                    <a:pt x="17746" y="12910"/>
                    <a:pt x="18914" y="1369"/>
                    <a:pt x="18914" y="1368"/>
                  </a:cubicBezTo>
                  <a:lnTo>
                    <a:pt x="18914" y="1368"/>
                  </a:lnTo>
                  <a:lnTo>
                    <a:pt x="17113" y="2803"/>
                  </a:lnTo>
                  <a:cubicBezTo>
                    <a:pt x="17113" y="2803"/>
                    <a:pt x="12142" y="2669"/>
                    <a:pt x="8440" y="1235"/>
                  </a:cubicBezTo>
                  <a:lnTo>
                    <a:pt x="7172" y="1"/>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5"/>
          <p:cNvSpPr/>
          <p:nvPr/>
        </p:nvSpPr>
        <p:spPr>
          <a:xfrm rot="-5400000">
            <a:off x="7704300" y="2593900"/>
            <a:ext cx="1374600" cy="7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5"/>
          <p:cNvSpPr txBox="1"/>
          <p:nvPr>
            <p:ph idx="4294967295" type="title"/>
          </p:nvPr>
        </p:nvSpPr>
        <p:spPr>
          <a:xfrm>
            <a:off x="3424625" y="1144825"/>
            <a:ext cx="11601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03.</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46"/>
          <p:cNvSpPr txBox="1"/>
          <p:nvPr/>
        </p:nvSpPr>
        <p:spPr>
          <a:xfrm>
            <a:off x="6056604" y="2118700"/>
            <a:ext cx="24924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Inter"/>
                <a:ea typeface="Inter"/>
                <a:cs typeface="Inter"/>
                <a:sym typeface="Inter"/>
              </a:rPr>
              <a:t>1, 3, 5, 8, and 12 days lag in weather features</a:t>
            </a:r>
            <a:endParaRPr b="1" sz="1600">
              <a:solidFill>
                <a:schemeClr val="dk1"/>
              </a:solidFill>
              <a:latin typeface="Inter"/>
              <a:ea typeface="Inter"/>
              <a:cs typeface="Inter"/>
              <a:sym typeface="Inter"/>
            </a:endParaRPr>
          </a:p>
        </p:txBody>
      </p:sp>
      <p:sp>
        <p:nvSpPr>
          <p:cNvPr id="1856" name="Google Shape;1856;p46"/>
          <p:cNvSpPr txBox="1"/>
          <p:nvPr/>
        </p:nvSpPr>
        <p:spPr>
          <a:xfrm>
            <a:off x="6056604" y="2897775"/>
            <a:ext cx="24924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Work Sans"/>
                <a:ea typeface="Work Sans"/>
                <a:cs typeface="Work Sans"/>
                <a:sym typeface="Work Sans"/>
              </a:rPr>
              <a:t>To account for the life cycle of a mosquito, and for the delay required for WNV to be detected  </a:t>
            </a:r>
            <a:endParaRPr>
              <a:solidFill>
                <a:schemeClr val="lt1"/>
              </a:solidFill>
              <a:latin typeface="Work Sans"/>
              <a:ea typeface="Work Sans"/>
              <a:cs typeface="Work Sans"/>
              <a:sym typeface="Work Sans"/>
            </a:endParaRPr>
          </a:p>
        </p:txBody>
      </p:sp>
      <p:sp>
        <p:nvSpPr>
          <p:cNvPr id="1857" name="Google Shape;1857;p46"/>
          <p:cNvSpPr/>
          <p:nvPr/>
        </p:nvSpPr>
        <p:spPr>
          <a:xfrm>
            <a:off x="6049700" y="2586700"/>
            <a:ext cx="1949400" cy="7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txBox="1"/>
          <p:nvPr>
            <p:ph type="title"/>
          </p:nvPr>
        </p:nvSpPr>
        <p:spPr>
          <a:xfrm>
            <a:off x="265050" y="303150"/>
            <a:ext cx="59142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LAGGED WEATHER FEATURES</a:t>
            </a:r>
            <a:endParaRPr/>
          </a:p>
        </p:txBody>
      </p:sp>
      <p:pic>
        <p:nvPicPr>
          <p:cNvPr id="1859" name="Google Shape;1859;p46"/>
          <p:cNvPicPr preferRelativeResize="0"/>
          <p:nvPr/>
        </p:nvPicPr>
        <p:blipFill>
          <a:blip r:embed="rId3">
            <a:alphaModFix/>
          </a:blip>
          <a:stretch>
            <a:fillRect/>
          </a:stretch>
        </p:blipFill>
        <p:spPr>
          <a:xfrm>
            <a:off x="661475" y="1540150"/>
            <a:ext cx="4933950" cy="217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47"/>
          <p:cNvSpPr/>
          <p:nvPr/>
        </p:nvSpPr>
        <p:spPr>
          <a:xfrm>
            <a:off x="6049700" y="2586700"/>
            <a:ext cx="1949400" cy="7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txBox="1"/>
          <p:nvPr>
            <p:ph type="title"/>
          </p:nvPr>
        </p:nvSpPr>
        <p:spPr>
          <a:xfrm>
            <a:off x="265050" y="303150"/>
            <a:ext cx="59142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RELATIVE HUMIDITY</a:t>
            </a:r>
            <a:endParaRPr/>
          </a:p>
        </p:txBody>
      </p:sp>
      <p:pic>
        <p:nvPicPr>
          <p:cNvPr id="1866" name="Google Shape;1866;p47"/>
          <p:cNvPicPr preferRelativeResize="0"/>
          <p:nvPr/>
        </p:nvPicPr>
        <p:blipFill>
          <a:blip r:embed="rId3">
            <a:alphaModFix/>
          </a:blip>
          <a:stretch>
            <a:fillRect/>
          </a:stretch>
        </p:blipFill>
        <p:spPr>
          <a:xfrm>
            <a:off x="1044428" y="1487350"/>
            <a:ext cx="4355450" cy="2890700"/>
          </a:xfrm>
          <a:prstGeom prst="rect">
            <a:avLst/>
          </a:prstGeom>
          <a:noFill/>
          <a:ln>
            <a:noFill/>
          </a:ln>
        </p:spPr>
      </p:pic>
      <p:pic>
        <p:nvPicPr>
          <p:cNvPr id="1867" name="Google Shape;1867;p47"/>
          <p:cNvPicPr preferRelativeResize="0"/>
          <p:nvPr/>
        </p:nvPicPr>
        <p:blipFill>
          <a:blip r:embed="rId4">
            <a:alphaModFix/>
          </a:blip>
          <a:stretch>
            <a:fillRect/>
          </a:stretch>
        </p:blipFill>
        <p:spPr>
          <a:xfrm>
            <a:off x="5631075" y="3775012"/>
            <a:ext cx="2952901" cy="1049575"/>
          </a:xfrm>
          <a:prstGeom prst="rect">
            <a:avLst/>
          </a:prstGeom>
          <a:noFill/>
          <a:ln>
            <a:noFill/>
          </a:ln>
        </p:spPr>
      </p:pic>
      <p:sp>
        <p:nvSpPr>
          <p:cNvPr id="1868" name="Google Shape;1868;p47"/>
          <p:cNvSpPr txBox="1"/>
          <p:nvPr/>
        </p:nvSpPr>
        <p:spPr>
          <a:xfrm>
            <a:off x="6056600" y="2118700"/>
            <a:ext cx="27207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Inter"/>
                <a:ea typeface="Inter"/>
                <a:cs typeface="Inter"/>
                <a:sym typeface="Inter"/>
              </a:rPr>
              <a:t>Measure of water vapour content in the air</a:t>
            </a:r>
            <a:endParaRPr b="1" sz="1600">
              <a:solidFill>
                <a:schemeClr val="dk1"/>
              </a:solidFill>
              <a:latin typeface="Inter"/>
              <a:ea typeface="Inter"/>
              <a:cs typeface="Inter"/>
              <a:sym typeface="Inter"/>
            </a:endParaRPr>
          </a:p>
        </p:txBody>
      </p:sp>
      <p:sp>
        <p:nvSpPr>
          <p:cNvPr id="1869" name="Google Shape;1869;p47"/>
          <p:cNvSpPr txBox="1"/>
          <p:nvPr/>
        </p:nvSpPr>
        <p:spPr>
          <a:xfrm>
            <a:off x="5916950" y="25891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Work Sans"/>
                <a:ea typeface="Work Sans"/>
                <a:cs typeface="Work Sans"/>
                <a:sym typeface="Work Sans"/>
              </a:rPr>
              <a:t>A mosquito’s survival rate reduces as relative humidity falls (3% survival rate at sub 10% Relative Humidity/during dry season)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48"/>
          <p:cNvSpPr txBox="1"/>
          <p:nvPr/>
        </p:nvSpPr>
        <p:spPr>
          <a:xfrm>
            <a:off x="6049700" y="2817700"/>
            <a:ext cx="27207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Work Sans"/>
                <a:ea typeface="Work Sans"/>
                <a:cs typeface="Work Sans"/>
                <a:sym typeface="Work Sans"/>
              </a:rPr>
              <a:t>Mosquitoes avoids daylights to prevent dehydration from sun exposure, and are most active during the night</a:t>
            </a:r>
            <a:endParaRPr>
              <a:solidFill>
                <a:schemeClr val="lt1"/>
              </a:solidFill>
              <a:latin typeface="Work Sans"/>
              <a:ea typeface="Work Sans"/>
              <a:cs typeface="Work Sans"/>
              <a:sym typeface="Work Sans"/>
            </a:endParaRPr>
          </a:p>
        </p:txBody>
      </p:sp>
      <p:sp>
        <p:nvSpPr>
          <p:cNvPr id="1875" name="Google Shape;1875;p48"/>
          <p:cNvSpPr/>
          <p:nvPr/>
        </p:nvSpPr>
        <p:spPr>
          <a:xfrm>
            <a:off x="6049700" y="2586700"/>
            <a:ext cx="1949400" cy="7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txBox="1"/>
          <p:nvPr>
            <p:ph type="title"/>
          </p:nvPr>
        </p:nvSpPr>
        <p:spPr>
          <a:xfrm>
            <a:off x="265050" y="303150"/>
            <a:ext cx="59142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DARK HOURS</a:t>
            </a:r>
            <a:endParaRPr/>
          </a:p>
        </p:txBody>
      </p:sp>
      <p:pic>
        <p:nvPicPr>
          <p:cNvPr id="1877" name="Google Shape;1877;p48"/>
          <p:cNvPicPr preferRelativeResize="0"/>
          <p:nvPr/>
        </p:nvPicPr>
        <p:blipFill>
          <a:blip r:embed="rId3">
            <a:alphaModFix/>
          </a:blip>
          <a:stretch>
            <a:fillRect/>
          </a:stretch>
        </p:blipFill>
        <p:spPr>
          <a:xfrm>
            <a:off x="499250" y="1615025"/>
            <a:ext cx="5445800" cy="2459025"/>
          </a:xfrm>
          <a:prstGeom prst="rect">
            <a:avLst/>
          </a:prstGeom>
          <a:noFill/>
          <a:ln>
            <a:noFill/>
          </a:ln>
        </p:spPr>
      </p:pic>
      <p:sp>
        <p:nvSpPr>
          <p:cNvPr id="1878" name="Google Shape;1878;p48"/>
          <p:cNvSpPr txBox="1"/>
          <p:nvPr/>
        </p:nvSpPr>
        <p:spPr>
          <a:xfrm>
            <a:off x="6049700" y="19096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Inter"/>
                <a:ea typeface="Inter"/>
                <a:cs typeface="Inter"/>
                <a:sym typeface="Inter"/>
              </a:rPr>
              <a:t>Hours in a day where it is night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31"/>
          <p:cNvSpPr txBox="1"/>
          <p:nvPr>
            <p:ph idx="15" type="title"/>
          </p:nvPr>
        </p:nvSpPr>
        <p:spPr>
          <a:xfrm>
            <a:off x="826476" y="1321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51" name="Google Shape;1551;p31"/>
          <p:cNvSpPr txBox="1"/>
          <p:nvPr>
            <p:ph idx="16" type="title"/>
          </p:nvPr>
        </p:nvSpPr>
        <p:spPr>
          <a:xfrm>
            <a:off x="3525751" y="1321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52" name="Google Shape;1552;p31"/>
          <p:cNvSpPr txBox="1"/>
          <p:nvPr>
            <p:ph idx="17" type="title"/>
          </p:nvPr>
        </p:nvSpPr>
        <p:spPr>
          <a:xfrm>
            <a:off x="6225026" y="1321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53" name="Google Shape;1553;p31"/>
          <p:cNvSpPr txBox="1"/>
          <p:nvPr>
            <p:ph idx="18" type="title"/>
          </p:nvPr>
        </p:nvSpPr>
        <p:spPr>
          <a:xfrm>
            <a:off x="826476" y="3142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4" name="Google Shape;1554;p31"/>
          <p:cNvSpPr txBox="1"/>
          <p:nvPr>
            <p:ph idx="19" type="title"/>
          </p:nvPr>
        </p:nvSpPr>
        <p:spPr>
          <a:xfrm>
            <a:off x="3525751" y="3142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555" name="Google Shape;1555;p31"/>
          <p:cNvSpPr txBox="1"/>
          <p:nvPr>
            <p:ph idx="20" type="title"/>
          </p:nvPr>
        </p:nvSpPr>
        <p:spPr>
          <a:xfrm>
            <a:off x="6225026" y="3142800"/>
            <a:ext cx="994500" cy="4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556" name="Google Shape;1556;p31"/>
          <p:cNvSpPr txBox="1"/>
          <p:nvPr>
            <p:ph type="title"/>
          </p:nvPr>
        </p:nvSpPr>
        <p:spPr>
          <a:xfrm>
            <a:off x="720001" y="181117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 </a:t>
            </a:r>
            <a:endParaRPr/>
          </a:p>
        </p:txBody>
      </p:sp>
      <p:sp>
        <p:nvSpPr>
          <p:cNvPr id="1557" name="Google Shape;1557;p31"/>
          <p:cNvSpPr txBox="1"/>
          <p:nvPr>
            <p:ph idx="2" type="title"/>
          </p:nvPr>
        </p:nvSpPr>
        <p:spPr>
          <a:xfrm>
            <a:off x="3419276" y="181117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DATA CLEANING &amp; EDA</a:t>
            </a:r>
            <a:endParaRPr/>
          </a:p>
        </p:txBody>
      </p:sp>
      <p:sp>
        <p:nvSpPr>
          <p:cNvPr id="1558" name="Google Shape;1558;p31"/>
          <p:cNvSpPr txBox="1"/>
          <p:nvPr>
            <p:ph idx="4" type="title"/>
          </p:nvPr>
        </p:nvSpPr>
        <p:spPr>
          <a:xfrm>
            <a:off x="720001" y="363210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MODELLING &amp; </a:t>
            </a:r>
            <a:endParaRPr/>
          </a:p>
          <a:p>
            <a:pPr indent="0" lvl="0" marL="0" rtl="0" algn="l">
              <a:spcBef>
                <a:spcPts val="0"/>
              </a:spcBef>
              <a:spcAft>
                <a:spcPts val="0"/>
              </a:spcAft>
              <a:buClr>
                <a:schemeClr val="hlink"/>
              </a:buClr>
              <a:buSzPts val="1100"/>
              <a:buFont typeface="Arial"/>
              <a:buNone/>
            </a:pPr>
            <a:r>
              <a:rPr lang="en"/>
              <a:t>EVALUATION</a:t>
            </a:r>
            <a:endParaRPr/>
          </a:p>
        </p:txBody>
      </p:sp>
      <p:sp>
        <p:nvSpPr>
          <p:cNvPr id="1559" name="Google Shape;1559;p31"/>
          <p:cNvSpPr txBox="1"/>
          <p:nvPr>
            <p:ph idx="6" type="title"/>
          </p:nvPr>
        </p:nvSpPr>
        <p:spPr>
          <a:xfrm>
            <a:off x="3419276" y="363210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COST-BENEFIT ANALYSIS</a:t>
            </a:r>
            <a:endParaRPr/>
          </a:p>
        </p:txBody>
      </p:sp>
      <p:sp>
        <p:nvSpPr>
          <p:cNvPr id="1560" name="Google Shape;1560;p31"/>
          <p:cNvSpPr txBox="1"/>
          <p:nvPr>
            <p:ph idx="8" type="title"/>
          </p:nvPr>
        </p:nvSpPr>
        <p:spPr>
          <a:xfrm>
            <a:off x="6118551" y="181117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FEATURE ENGINEERING</a:t>
            </a:r>
            <a:endParaRPr/>
          </a:p>
        </p:txBody>
      </p:sp>
      <p:sp>
        <p:nvSpPr>
          <p:cNvPr id="1561" name="Google Shape;1561;p31"/>
          <p:cNvSpPr txBox="1"/>
          <p:nvPr>
            <p:ph idx="13" type="title"/>
          </p:nvPr>
        </p:nvSpPr>
        <p:spPr>
          <a:xfrm>
            <a:off x="6118551" y="3632105"/>
            <a:ext cx="2357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CONCLUSIONS &amp; NEXT STEPS</a:t>
            </a:r>
            <a:endParaRPr/>
          </a:p>
        </p:txBody>
      </p:sp>
      <p:sp>
        <p:nvSpPr>
          <p:cNvPr id="1562" name="Google Shape;1562;p31"/>
          <p:cNvSpPr txBox="1"/>
          <p:nvPr>
            <p:ph idx="21" type="title"/>
          </p:nvPr>
        </p:nvSpPr>
        <p:spPr>
          <a:xfrm>
            <a:off x="265050" y="303150"/>
            <a:ext cx="45141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49"/>
          <p:cNvSpPr txBox="1"/>
          <p:nvPr>
            <p:ph type="title"/>
          </p:nvPr>
        </p:nvSpPr>
        <p:spPr>
          <a:xfrm>
            <a:off x="720000" y="1768425"/>
            <a:ext cx="4821600" cy="167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p:txBody>
      </p:sp>
      <p:grpSp>
        <p:nvGrpSpPr>
          <p:cNvPr id="1884" name="Google Shape;1884;p49"/>
          <p:cNvGrpSpPr/>
          <p:nvPr/>
        </p:nvGrpSpPr>
        <p:grpSpPr>
          <a:xfrm rot="1800100">
            <a:off x="6325841" y="275216"/>
            <a:ext cx="595122" cy="4512310"/>
            <a:chOff x="3537700" y="321500"/>
            <a:chExt cx="643825" cy="4881850"/>
          </a:xfrm>
        </p:grpSpPr>
        <p:sp>
          <p:nvSpPr>
            <p:cNvPr id="1885" name="Google Shape;1885;p49"/>
            <p:cNvSpPr/>
            <p:nvPr/>
          </p:nvSpPr>
          <p:spPr>
            <a:xfrm>
              <a:off x="3678625" y="1966025"/>
              <a:ext cx="361950" cy="2531000"/>
            </a:xfrm>
            <a:custGeom>
              <a:rect b="b" l="l" r="r" t="t"/>
              <a:pathLst>
                <a:path extrusionOk="0" h="101240" w="14478">
                  <a:moveTo>
                    <a:pt x="1" y="0"/>
                  </a:moveTo>
                  <a:lnTo>
                    <a:pt x="1" y="101239"/>
                  </a:lnTo>
                  <a:lnTo>
                    <a:pt x="14478" y="101239"/>
                  </a:lnTo>
                  <a:lnTo>
                    <a:pt x="14478"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9"/>
            <p:cNvSpPr/>
            <p:nvPr/>
          </p:nvSpPr>
          <p:spPr>
            <a:xfrm>
              <a:off x="3708650" y="1966025"/>
              <a:ext cx="301900" cy="721375"/>
            </a:xfrm>
            <a:custGeom>
              <a:rect b="b" l="l" r="r" t="t"/>
              <a:pathLst>
                <a:path extrusionOk="0" h="28855" w="12076">
                  <a:moveTo>
                    <a:pt x="1" y="0"/>
                  </a:moveTo>
                  <a:lnTo>
                    <a:pt x="1" y="28854"/>
                  </a:lnTo>
                  <a:lnTo>
                    <a:pt x="12076" y="28854"/>
                  </a:lnTo>
                  <a:lnTo>
                    <a:pt x="12076"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9"/>
            <p:cNvSpPr/>
            <p:nvPr/>
          </p:nvSpPr>
          <p:spPr>
            <a:xfrm>
              <a:off x="3712825" y="2747400"/>
              <a:ext cx="294400" cy="2430100"/>
            </a:xfrm>
            <a:custGeom>
              <a:rect b="b" l="l" r="r" t="t"/>
              <a:pathLst>
                <a:path extrusionOk="0" h="97204" w="11776">
                  <a:moveTo>
                    <a:pt x="0" y="1"/>
                  </a:moveTo>
                  <a:lnTo>
                    <a:pt x="0" y="97204"/>
                  </a:lnTo>
                  <a:lnTo>
                    <a:pt x="11775" y="97204"/>
                  </a:lnTo>
                  <a:lnTo>
                    <a:pt x="11775" y="1"/>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9"/>
            <p:cNvSpPr/>
            <p:nvPr/>
          </p:nvSpPr>
          <p:spPr>
            <a:xfrm>
              <a:off x="3712825" y="4466150"/>
              <a:ext cx="294400" cy="90075"/>
            </a:xfrm>
            <a:custGeom>
              <a:rect b="b" l="l" r="r" t="t"/>
              <a:pathLst>
                <a:path extrusionOk="0" h="3603" w="11776">
                  <a:moveTo>
                    <a:pt x="0" y="0"/>
                  </a:moveTo>
                  <a:lnTo>
                    <a:pt x="0" y="3603"/>
                  </a:lnTo>
                  <a:lnTo>
                    <a:pt x="11775" y="3603"/>
                  </a:lnTo>
                  <a:lnTo>
                    <a:pt x="11775"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3712825" y="2566450"/>
              <a:ext cx="294400" cy="180975"/>
            </a:xfrm>
            <a:custGeom>
              <a:rect b="b" l="l" r="r" t="t"/>
              <a:pathLst>
                <a:path extrusionOk="0" h="7239" w="11776">
                  <a:moveTo>
                    <a:pt x="0" y="0"/>
                  </a:moveTo>
                  <a:lnTo>
                    <a:pt x="0" y="7239"/>
                  </a:lnTo>
                  <a:lnTo>
                    <a:pt x="11775" y="7239"/>
                  </a:lnTo>
                  <a:lnTo>
                    <a:pt x="11775"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9"/>
            <p:cNvSpPr/>
            <p:nvPr/>
          </p:nvSpPr>
          <p:spPr>
            <a:xfrm>
              <a:off x="3537700" y="4436125"/>
              <a:ext cx="643825" cy="60900"/>
            </a:xfrm>
            <a:custGeom>
              <a:rect b="b" l="l" r="r" t="t"/>
              <a:pathLst>
                <a:path extrusionOk="0" h="2436" w="25753">
                  <a:moveTo>
                    <a:pt x="1135" y="0"/>
                  </a:moveTo>
                  <a:cubicBezTo>
                    <a:pt x="501" y="0"/>
                    <a:pt x="0" y="501"/>
                    <a:pt x="0" y="1134"/>
                  </a:cubicBezTo>
                  <a:lnTo>
                    <a:pt x="0" y="1334"/>
                  </a:lnTo>
                  <a:cubicBezTo>
                    <a:pt x="0" y="1935"/>
                    <a:pt x="501" y="2435"/>
                    <a:pt x="1135" y="2435"/>
                  </a:cubicBezTo>
                  <a:lnTo>
                    <a:pt x="24651" y="2435"/>
                  </a:lnTo>
                  <a:cubicBezTo>
                    <a:pt x="25252" y="2435"/>
                    <a:pt x="25752" y="1935"/>
                    <a:pt x="25752" y="1334"/>
                  </a:cubicBezTo>
                  <a:lnTo>
                    <a:pt x="25752" y="1134"/>
                  </a:lnTo>
                  <a:cubicBezTo>
                    <a:pt x="25752" y="501"/>
                    <a:pt x="25252" y="0"/>
                    <a:pt x="24651"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9"/>
            <p:cNvSpPr/>
            <p:nvPr/>
          </p:nvSpPr>
          <p:spPr>
            <a:xfrm>
              <a:off x="3593575" y="5142450"/>
              <a:ext cx="532075" cy="60900"/>
            </a:xfrm>
            <a:custGeom>
              <a:rect b="b" l="l" r="r" t="t"/>
              <a:pathLst>
                <a:path extrusionOk="0" h="2436" w="21283">
                  <a:moveTo>
                    <a:pt x="1134" y="1"/>
                  </a:moveTo>
                  <a:cubicBezTo>
                    <a:pt x="501" y="1"/>
                    <a:pt x="0" y="501"/>
                    <a:pt x="0" y="1135"/>
                  </a:cubicBezTo>
                  <a:lnTo>
                    <a:pt x="0" y="1302"/>
                  </a:lnTo>
                  <a:cubicBezTo>
                    <a:pt x="0" y="1935"/>
                    <a:pt x="501" y="2436"/>
                    <a:pt x="1134" y="2436"/>
                  </a:cubicBezTo>
                  <a:lnTo>
                    <a:pt x="20148" y="2436"/>
                  </a:lnTo>
                  <a:cubicBezTo>
                    <a:pt x="20782" y="2436"/>
                    <a:pt x="21282" y="1935"/>
                    <a:pt x="21282" y="1302"/>
                  </a:cubicBezTo>
                  <a:lnTo>
                    <a:pt x="21282" y="1135"/>
                  </a:lnTo>
                  <a:cubicBezTo>
                    <a:pt x="21282" y="501"/>
                    <a:pt x="20782" y="1"/>
                    <a:pt x="20148" y="1"/>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9"/>
            <p:cNvSpPr/>
            <p:nvPr/>
          </p:nvSpPr>
          <p:spPr>
            <a:xfrm>
              <a:off x="3678625" y="1816750"/>
              <a:ext cx="362800" cy="149300"/>
            </a:xfrm>
            <a:custGeom>
              <a:rect b="b" l="l" r="r" t="t"/>
              <a:pathLst>
                <a:path extrusionOk="0" h="5972" w="14512">
                  <a:moveTo>
                    <a:pt x="2136" y="0"/>
                  </a:moveTo>
                  <a:lnTo>
                    <a:pt x="1" y="5971"/>
                  </a:lnTo>
                  <a:lnTo>
                    <a:pt x="14511" y="5971"/>
                  </a:lnTo>
                  <a:lnTo>
                    <a:pt x="12643" y="0"/>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9"/>
            <p:cNvSpPr/>
            <p:nvPr/>
          </p:nvSpPr>
          <p:spPr>
            <a:xfrm>
              <a:off x="3689475" y="1398950"/>
              <a:ext cx="340275" cy="467025"/>
            </a:xfrm>
            <a:custGeom>
              <a:rect b="b" l="l" r="r" t="t"/>
              <a:pathLst>
                <a:path extrusionOk="0" h="18681" w="13611">
                  <a:moveTo>
                    <a:pt x="4770" y="0"/>
                  </a:moveTo>
                  <a:lnTo>
                    <a:pt x="0" y="18680"/>
                  </a:lnTo>
                  <a:lnTo>
                    <a:pt x="13610" y="18680"/>
                  </a:lnTo>
                  <a:lnTo>
                    <a:pt x="8840"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9"/>
            <p:cNvSpPr/>
            <p:nvPr/>
          </p:nvSpPr>
          <p:spPr>
            <a:xfrm>
              <a:off x="3678625" y="1826750"/>
              <a:ext cx="362800" cy="52550"/>
            </a:xfrm>
            <a:custGeom>
              <a:rect b="b" l="l" r="r" t="t"/>
              <a:pathLst>
                <a:path extrusionOk="0" h="2102" w="14512">
                  <a:moveTo>
                    <a:pt x="1" y="0"/>
                  </a:moveTo>
                  <a:lnTo>
                    <a:pt x="1" y="2102"/>
                  </a:lnTo>
                  <a:lnTo>
                    <a:pt x="14511" y="2102"/>
                  </a:lnTo>
                  <a:lnTo>
                    <a:pt x="14511"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3823725" y="1352250"/>
              <a:ext cx="75100" cy="44225"/>
            </a:xfrm>
            <a:custGeom>
              <a:rect b="b" l="l" r="r" t="t"/>
              <a:pathLst>
                <a:path extrusionOk="0" h="1769" w="3004">
                  <a:moveTo>
                    <a:pt x="1" y="0"/>
                  </a:moveTo>
                  <a:lnTo>
                    <a:pt x="1" y="1768"/>
                  </a:lnTo>
                  <a:lnTo>
                    <a:pt x="3003" y="1768"/>
                  </a:lnTo>
                  <a:lnTo>
                    <a:pt x="3003"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9"/>
            <p:cNvSpPr/>
            <p:nvPr/>
          </p:nvSpPr>
          <p:spPr>
            <a:xfrm>
              <a:off x="3859600" y="321500"/>
              <a:ext cx="25" cy="1026600"/>
            </a:xfrm>
            <a:custGeom>
              <a:rect b="b" l="l" r="r" t="t"/>
              <a:pathLst>
                <a:path extrusionOk="0" fill="none" h="41064" w="1">
                  <a:moveTo>
                    <a:pt x="0" y="41063"/>
                  </a:moveTo>
                  <a:lnTo>
                    <a:pt x="0"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9"/>
            <p:cNvSpPr/>
            <p:nvPr/>
          </p:nvSpPr>
          <p:spPr>
            <a:xfrm>
              <a:off x="3798725" y="346525"/>
              <a:ext cx="60050" cy="164525"/>
            </a:xfrm>
            <a:custGeom>
              <a:rect b="b" l="l" r="r" t="t"/>
              <a:pathLst>
                <a:path extrusionOk="0" h="6581" w="2402">
                  <a:moveTo>
                    <a:pt x="2369" y="0"/>
                  </a:moveTo>
                  <a:cubicBezTo>
                    <a:pt x="2102" y="834"/>
                    <a:pt x="1768" y="1635"/>
                    <a:pt x="1401" y="2402"/>
                  </a:cubicBezTo>
                  <a:cubicBezTo>
                    <a:pt x="767" y="3670"/>
                    <a:pt x="0" y="4070"/>
                    <a:pt x="0" y="5137"/>
                  </a:cubicBezTo>
                  <a:cubicBezTo>
                    <a:pt x="34" y="5905"/>
                    <a:pt x="634" y="6505"/>
                    <a:pt x="1401" y="6572"/>
                  </a:cubicBezTo>
                  <a:cubicBezTo>
                    <a:pt x="1448" y="6578"/>
                    <a:pt x="1492" y="6580"/>
                    <a:pt x="1535" y="6580"/>
                  </a:cubicBezTo>
                  <a:cubicBezTo>
                    <a:pt x="2224" y="6580"/>
                    <a:pt x="2402" y="5856"/>
                    <a:pt x="2402" y="5604"/>
                  </a:cubicBezTo>
                  <a:cubicBezTo>
                    <a:pt x="2402" y="5338"/>
                    <a:pt x="2369" y="0"/>
                    <a:pt x="2369"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3740350" y="209445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9"/>
            <p:cNvSpPr/>
            <p:nvPr/>
          </p:nvSpPr>
          <p:spPr>
            <a:xfrm>
              <a:off x="3740350" y="2147825"/>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9"/>
            <p:cNvSpPr/>
            <p:nvPr/>
          </p:nvSpPr>
          <p:spPr>
            <a:xfrm>
              <a:off x="3740350" y="219785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3740350" y="2251225"/>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9"/>
            <p:cNvSpPr/>
            <p:nvPr/>
          </p:nvSpPr>
          <p:spPr>
            <a:xfrm>
              <a:off x="3740350" y="230210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9"/>
            <p:cNvSpPr/>
            <p:nvPr/>
          </p:nvSpPr>
          <p:spPr>
            <a:xfrm>
              <a:off x="3740350" y="235545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9"/>
            <p:cNvSpPr/>
            <p:nvPr/>
          </p:nvSpPr>
          <p:spPr>
            <a:xfrm>
              <a:off x="3740350" y="2406325"/>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9"/>
            <p:cNvSpPr/>
            <p:nvPr/>
          </p:nvSpPr>
          <p:spPr>
            <a:xfrm>
              <a:off x="3740350" y="24597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3740350" y="2510575"/>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3740350" y="25631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3740350" y="2613975"/>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3740350" y="266735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3740350" y="2718225"/>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3740350" y="2771600"/>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3740350" y="2822475"/>
              <a:ext cx="133450" cy="0"/>
            </a:xfrm>
            <a:custGeom>
              <a:rect b="b" l="l" r="r" t="t"/>
              <a:pathLst>
                <a:path extrusionOk="0" fill="none" h="0"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3740350" y="28750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3740350" y="2925875"/>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3740350" y="2979250"/>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3740350" y="3030100"/>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3740350" y="3083475"/>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3740350" y="3134350"/>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3740350" y="3186900"/>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9"/>
            <p:cNvSpPr/>
            <p:nvPr/>
          </p:nvSpPr>
          <p:spPr>
            <a:xfrm>
              <a:off x="3740350" y="3237750"/>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3740350" y="3291125"/>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3740350" y="3342000"/>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3740350" y="3395375"/>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9"/>
            <p:cNvSpPr/>
            <p:nvPr/>
          </p:nvSpPr>
          <p:spPr>
            <a:xfrm>
              <a:off x="3740350" y="344625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9"/>
            <p:cNvSpPr/>
            <p:nvPr/>
          </p:nvSpPr>
          <p:spPr>
            <a:xfrm>
              <a:off x="3740350" y="3498775"/>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a:off x="3740350" y="354965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a:off x="3740350" y="3603025"/>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a:off x="3740350" y="365390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a:off x="3740350" y="3707275"/>
              <a:ext cx="60900" cy="0"/>
            </a:xfrm>
            <a:custGeom>
              <a:rect b="b" l="l" r="r" t="t"/>
              <a:pathLst>
                <a:path extrusionOk="0" fill="none" h="0"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a:off x="3740350" y="3758125"/>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a:off x="3740350" y="38115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a:off x="3740350" y="3861550"/>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3740350" y="39149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9"/>
            <p:cNvSpPr/>
            <p:nvPr/>
          </p:nvSpPr>
          <p:spPr>
            <a:xfrm>
              <a:off x="3740350" y="3965775"/>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9"/>
            <p:cNvSpPr/>
            <p:nvPr/>
          </p:nvSpPr>
          <p:spPr>
            <a:xfrm>
              <a:off x="3740350" y="401915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3740350" y="4070025"/>
              <a:ext cx="133450" cy="25"/>
            </a:xfrm>
            <a:custGeom>
              <a:rect b="b" l="l" r="r" t="t"/>
              <a:pathLst>
                <a:path extrusionOk="0" fill="none" h="1" w="5338">
                  <a:moveTo>
                    <a:pt x="0" y="0"/>
                  </a:moveTo>
                  <a:lnTo>
                    <a:pt x="53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3740350" y="4123400"/>
              <a:ext cx="60900" cy="25"/>
            </a:xfrm>
            <a:custGeom>
              <a:rect b="b" l="l" r="r" t="t"/>
              <a:pathLst>
                <a:path extrusionOk="0" fill="none" h="1" w="2436">
                  <a:moveTo>
                    <a:pt x="0" y="0"/>
                  </a:moveTo>
                  <a:lnTo>
                    <a:pt x="24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3740350" y="4173425"/>
              <a:ext cx="133450" cy="25"/>
            </a:xfrm>
            <a:custGeom>
              <a:rect b="b" l="l" r="r" t="t"/>
              <a:pathLst>
                <a:path extrusionOk="0" fill="none" h="1" w="5338">
                  <a:moveTo>
                    <a:pt x="0" y="1"/>
                  </a:moveTo>
                  <a:lnTo>
                    <a:pt x="5337"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3740350" y="4226800"/>
              <a:ext cx="60900" cy="25"/>
            </a:xfrm>
            <a:custGeom>
              <a:rect b="b" l="l" r="r" t="t"/>
              <a:pathLst>
                <a:path extrusionOk="0" fill="none" h="1" w="2436">
                  <a:moveTo>
                    <a:pt x="0" y="1"/>
                  </a:moveTo>
                  <a:lnTo>
                    <a:pt x="243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49"/>
          <p:cNvSpPr txBox="1"/>
          <p:nvPr>
            <p:ph idx="4294967295" type="title"/>
          </p:nvPr>
        </p:nvSpPr>
        <p:spPr>
          <a:xfrm>
            <a:off x="720000" y="1126475"/>
            <a:ext cx="11601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04.</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50"/>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50"/>
          <p:cNvGrpSpPr/>
          <p:nvPr/>
        </p:nvGrpSpPr>
        <p:grpSpPr>
          <a:xfrm>
            <a:off x="6437581" y="1072809"/>
            <a:ext cx="469308" cy="459943"/>
            <a:chOff x="6657194" y="2434073"/>
            <a:chExt cx="375507" cy="367925"/>
          </a:xfrm>
        </p:grpSpPr>
        <p:sp>
          <p:nvSpPr>
            <p:cNvPr id="1947" name="Google Shape;1947;p5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50"/>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MODELLING</a:t>
            </a:r>
            <a:endParaRPr sz="2600"/>
          </a:p>
        </p:txBody>
      </p:sp>
      <p:sp>
        <p:nvSpPr>
          <p:cNvPr id="1951" name="Google Shape;1951;p50"/>
          <p:cNvSpPr txBox="1"/>
          <p:nvPr/>
        </p:nvSpPr>
        <p:spPr>
          <a:xfrm>
            <a:off x="773750" y="2091725"/>
            <a:ext cx="61332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Work Sans"/>
              <a:buChar char="●"/>
            </a:pPr>
            <a:r>
              <a:rPr lang="en" sz="2100">
                <a:latin typeface="Work Sans"/>
                <a:ea typeface="Work Sans"/>
                <a:cs typeface="Work Sans"/>
                <a:sym typeface="Work Sans"/>
              </a:rPr>
              <a:t>Random Forest Classifier (Baseline)</a:t>
            </a:r>
            <a:endParaRPr sz="2100">
              <a:latin typeface="Work Sans"/>
              <a:ea typeface="Work Sans"/>
              <a:cs typeface="Work Sans"/>
              <a:sym typeface="Work Sans"/>
            </a:endParaRPr>
          </a:p>
          <a:p>
            <a:pPr indent="-361950" lvl="0" marL="457200" rtl="0" algn="l">
              <a:spcBef>
                <a:spcPts val="0"/>
              </a:spcBef>
              <a:spcAft>
                <a:spcPts val="0"/>
              </a:spcAft>
              <a:buSzPts val="2100"/>
              <a:buFont typeface="Work Sans"/>
              <a:buChar char="●"/>
            </a:pPr>
            <a:r>
              <a:rPr lang="en" sz="2100">
                <a:latin typeface="Work Sans"/>
                <a:ea typeface="Work Sans"/>
                <a:cs typeface="Work Sans"/>
                <a:sym typeface="Work Sans"/>
              </a:rPr>
              <a:t>Adaptive (ADA) Boost Classifier</a:t>
            </a:r>
            <a:endParaRPr sz="2100">
              <a:latin typeface="Work Sans"/>
              <a:ea typeface="Work Sans"/>
              <a:cs typeface="Work Sans"/>
              <a:sym typeface="Work Sans"/>
            </a:endParaRPr>
          </a:p>
          <a:p>
            <a:pPr indent="-361950" lvl="0" marL="457200" rtl="0" algn="l">
              <a:spcBef>
                <a:spcPts val="0"/>
              </a:spcBef>
              <a:spcAft>
                <a:spcPts val="0"/>
              </a:spcAft>
              <a:buSzPts val="2100"/>
              <a:buFont typeface="Work Sans"/>
              <a:buChar char="●"/>
            </a:pPr>
            <a:r>
              <a:rPr lang="en" sz="2100">
                <a:latin typeface="Work Sans"/>
                <a:ea typeface="Work Sans"/>
                <a:cs typeface="Work Sans"/>
                <a:sym typeface="Work Sans"/>
              </a:rPr>
              <a:t>Gradient Boost Classifier</a:t>
            </a:r>
            <a:endParaRPr sz="2100">
              <a:latin typeface="Work Sans"/>
              <a:ea typeface="Work Sans"/>
              <a:cs typeface="Work Sans"/>
              <a:sym typeface="Work Sans"/>
            </a:endParaRPr>
          </a:p>
          <a:p>
            <a:pPr indent="-361950" lvl="0" marL="457200" rtl="0" algn="l">
              <a:spcBef>
                <a:spcPts val="0"/>
              </a:spcBef>
              <a:spcAft>
                <a:spcPts val="0"/>
              </a:spcAft>
              <a:buSzPts val="2100"/>
              <a:buFont typeface="Work Sans"/>
              <a:buChar char="●"/>
            </a:pPr>
            <a:r>
              <a:rPr lang="en" sz="2100">
                <a:latin typeface="Work Sans"/>
                <a:ea typeface="Work Sans"/>
                <a:cs typeface="Work Sans"/>
                <a:sym typeface="Work Sans"/>
              </a:rPr>
              <a:t>Stacking Classifier </a:t>
            </a:r>
            <a:endParaRPr sz="2100">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51"/>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51"/>
          <p:cNvGrpSpPr/>
          <p:nvPr/>
        </p:nvGrpSpPr>
        <p:grpSpPr>
          <a:xfrm>
            <a:off x="6437581" y="1072809"/>
            <a:ext cx="469308" cy="459943"/>
            <a:chOff x="6657194" y="2434073"/>
            <a:chExt cx="375507" cy="367925"/>
          </a:xfrm>
        </p:grpSpPr>
        <p:sp>
          <p:nvSpPr>
            <p:cNvPr id="1958" name="Google Shape;1958;p5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1" name="Google Shape;1961;p51"/>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RANDOM FOREST CLASSIFIER</a:t>
            </a:r>
            <a:endParaRPr sz="2600"/>
          </a:p>
        </p:txBody>
      </p:sp>
      <p:pic>
        <p:nvPicPr>
          <p:cNvPr id="1962" name="Google Shape;1962;p51"/>
          <p:cNvPicPr preferRelativeResize="0"/>
          <p:nvPr/>
        </p:nvPicPr>
        <p:blipFill>
          <a:blip r:embed="rId3">
            <a:alphaModFix/>
          </a:blip>
          <a:stretch>
            <a:fillRect/>
          </a:stretch>
        </p:blipFill>
        <p:spPr>
          <a:xfrm>
            <a:off x="1225100" y="1675977"/>
            <a:ext cx="6352394" cy="23183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52"/>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52"/>
          <p:cNvGrpSpPr/>
          <p:nvPr/>
        </p:nvGrpSpPr>
        <p:grpSpPr>
          <a:xfrm>
            <a:off x="6437581" y="1072809"/>
            <a:ext cx="469308" cy="459943"/>
            <a:chOff x="6657194" y="2434073"/>
            <a:chExt cx="375507" cy="367925"/>
          </a:xfrm>
        </p:grpSpPr>
        <p:sp>
          <p:nvSpPr>
            <p:cNvPr id="1969" name="Google Shape;1969;p5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2" name="Google Shape;1972;p52"/>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RANDOM FOREST CLASSIFIER</a:t>
            </a:r>
            <a:endParaRPr sz="2600"/>
          </a:p>
        </p:txBody>
      </p:sp>
      <p:sp>
        <p:nvSpPr>
          <p:cNvPr id="1973" name="Google Shape;1973;p52"/>
          <p:cNvSpPr/>
          <p:nvPr/>
        </p:nvSpPr>
        <p:spPr>
          <a:xfrm>
            <a:off x="2615978" y="1917012"/>
            <a:ext cx="2833119" cy="335119"/>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974" name="Google Shape;1974;p52"/>
          <p:cNvSpPr/>
          <p:nvPr/>
        </p:nvSpPr>
        <p:spPr>
          <a:xfrm>
            <a:off x="2303389" y="4048010"/>
            <a:ext cx="4537217" cy="16149"/>
          </a:xfrm>
          <a:custGeom>
            <a:rect b="b" l="l" r="r" t="t"/>
            <a:pathLst>
              <a:path extrusionOk="0" h="149" w="41863">
                <a:moveTo>
                  <a:pt x="1" y="1"/>
                </a:moveTo>
                <a:lnTo>
                  <a:pt x="1" y="149"/>
                </a:lnTo>
                <a:lnTo>
                  <a:pt x="41863" y="149"/>
                </a:lnTo>
                <a:lnTo>
                  <a:pt x="4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975" name="Google Shape;1975;p52"/>
          <p:cNvSpPr/>
          <p:nvPr/>
        </p:nvSpPr>
        <p:spPr>
          <a:xfrm>
            <a:off x="2489156" y="1157882"/>
            <a:ext cx="17991" cy="3127811"/>
          </a:xfrm>
          <a:custGeom>
            <a:rect b="b" l="l" r="r" t="t"/>
            <a:pathLst>
              <a:path extrusionOk="0" h="28859" w="166">
                <a:moveTo>
                  <a:pt x="1" y="0"/>
                </a:moveTo>
                <a:lnTo>
                  <a:pt x="1" y="28859"/>
                </a:lnTo>
                <a:lnTo>
                  <a:pt x="166" y="28859"/>
                </a:ln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1976" name="Google Shape;1976;p52"/>
          <p:cNvSpPr txBox="1"/>
          <p:nvPr/>
        </p:nvSpPr>
        <p:spPr>
          <a:xfrm>
            <a:off x="912575" y="18547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TRAIN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1977" name="Google Shape;1977;p52"/>
          <p:cNvSpPr txBox="1"/>
          <p:nvPr/>
        </p:nvSpPr>
        <p:spPr>
          <a:xfrm>
            <a:off x="953825" y="299712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TEST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1978" name="Google Shape;1978;p52"/>
          <p:cNvSpPr txBox="1"/>
          <p:nvPr/>
        </p:nvSpPr>
        <p:spPr>
          <a:xfrm>
            <a:off x="5958713" y="299900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93.82%</a:t>
            </a:r>
            <a:endParaRPr sz="1600">
              <a:solidFill>
                <a:schemeClr val="dk1"/>
              </a:solidFill>
              <a:latin typeface="Advent Pro SemiBold"/>
              <a:ea typeface="Advent Pro SemiBold"/>
              <a:cs typeface="Advent Pro SemiBold"/>
              <a:sym typeface="Advent Pro SemiBold"/>
            </a:endParaRPr>
          </a:p>
        </p:txBody>
      </p:sp>
      <p:sp>
        <p:nvSpPr>
          <p:cNvPr id="1979" name="Google Shape;1979;p52"/>
          <p:cNvSpPr txBox="1"/>
          <p:nvPr/>
        </p:nvSpPr>
        <p:spPr>
          <a:xfrm>
            <a:off x="6125813" y="184997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99.9%</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1980" name="Google Shape;1980;p52"/>
          <p:cNvSpPr/>
          <p:nvPr/>
        </p:nvSpPr>
        <p:spPr>
          <a:xfrm>
            <a:off x="5634125" y="1925350"/>
            <a:ext cx="352200" cy="33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6171350" y="1925350"/>
            <a:ext cx="352200" cy="33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2652975"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31752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3652538"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4129888"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46400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51501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53"/>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53"/>
          <p:cNvGrpSpPr/>
          <p:nvPr/>
        </p:nvGrpSpPr>
        <p:grpSpPr>
          <a:xfrm>
            <a:off x="6437581" y="1072809"/>
            <a:ext cx="469308" cy="459943"/>
            <a:chOff x="6657194" y="2434073"/>
            <a:chExt cx="375507" cy="367925"/>
          </a:xfrm>
        </p:grpSpPr>
        <p:sp>
          <p:nvSpPr>
            <p:cNvPr id="1994" name="Google Shape;1994;p5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53"/>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ADA BOOST CLASSIFIER</a:t>
            </a:r>
            <a:endParaRPr sz="2600"/>
          </a:p>
        </p:txBody>
      </p:sp>
      <p:pic>
        <p:nvPicPr>
          <p:cNvPr id="1998" name="Google Shape;1998;p53"/>
          <p:cNvPicPr preferRelativeResize="0"/>
          <p:nvPr/>
        </p:nvPicPr>
        <p:blipFill>
          <a:blip r:embed="rId3">
            <a:alphaModFix/>
          </a:blip>
          <a:stretch>
            <a:fillRect/>
          </a:stretch>
        </p:blipFill>
        <p:spPr>
          <a:xfrm>
            <a:off x="1098638" y="1386298"/>
            <a:ext cx="4505325" cy="2905125"/>
          </a:xfrm>
          <a:prstGeom prst="rect">
            <a:avLst/>
          </a:prstGeom>
          <a:noFill/>
          <a:ln>
            <a:noFill/>
          </a:ln>
        </p:spPr>
      </p:pic>
      <p:sp>
        <p:nvSpPr>
          <p:cNvPr id="1999" name="Google Shape;1999;p53"/>
          <p:cNvSpPr txBox="1"/>
          <p:nvPr/>
        </p:nvSpPr>
        <p:spPr>
          <a:xfrm>
            <a:off x="5904625" y="2237725"/>
            <a:ext cx="2740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Work Sans"/>
                <a:ea typeface="Work Sans"/>
                <a:cs typeface="Work Sans"/>
                <a:sym typeface="Work Sans"/>
              </a:rPr>
              <a:t>It’s okay to make mistakes.</a:t>
            </a:r>
            <a:endParaRPr i="1">
              <a:latin typeface="Work Sans"/>
              <a:ea typeface="Work Sans"/>
              <a:cs typeface="Work Sans"/>
              <a:sym typeface="Work Sans"/>
            </a:endParaRPr>
          </a:p>
          <a:p>
            <a:pPr indent="0" lvl="0" marL="0" rtl="0" algn="l">
              <a:spcBef>
                <a:spcPts val="0"/>
              </a:spcBef>
              <a:spcAft>
                <a:spcPts val="0"/>
              </a:spcAft>
              <a:buNone/>
            </a:pPr>
            <a:r>
              <a:t/>
            </a:r>
            <a:endParaRPr i="1">
              <a:latin typeface="Work Sans"/>
              <a:ea typeface="Work Sans"/>
              <a:cs typeface="Work Sans"/>
              <a:sym typeface="Work Sans"/>
            </a:endParaRPr>
          </a:p>
          <a:p>
            <a:pPr indent="0" lvl="0" marL="0" rtl="0" algn="l">
              <a:spcBef>
                <a:spcPts val="0"/>
              </a:spcBef>
              <a:spcAft>
                <a:spcPts val="0"/>
              </a:spcAft>
              <a:buNone/>
            </a:pPr>
            <a:r>
              <a:rPr i="1" lang="en">
                <a:latin typeface="Work Sans"/>
                <a:ea typeface="Work Sans"/>
                <a:cs typeface="Work Sans"/>
                <a:sym typeface="Work Sans"/>
              </a:rPr>
              <a:t>Mistakes are our teachers - they help us to learn</a:t>
            </a:r>
            <a:endParaRPr i="1">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John Bradshaw</a:t>
            </a:r>
            <a:endParaRPr>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54"/>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54"/>
          <p:cNvGrpSpPr/>
          <p:nvPr/>
        </p:nvGrpSpPr>
        <p:grpSpPr>
          <a:xfrm>
            <a:off x="6437581" y="1072809"/>
            <a:ext cx="469308" cy="459943"/>
            <a:chOff x="6657194" y="2434073"/>
            <a:chExt cx="375507" cy="367925"/>
          </a:xfrm>
        </p:grpSpPr>
        <p:sp>
          <p:nvSpPr>
            <p:cNvPr id="2006" name="Google Shape;2006;p5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54"/>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ADA BOOST CLASSIFIER</a:t>
            </a:r>
            <a:endParaRPr sz="2600"/>
          </a:p>
        </p:txBody>
      </p:sp>
      <p:sp>
        <p:nvSpPr>
          <p:cNvPr id="2010" name="Google Shape;2010;p54"/>
          <p:cNvSpPr/>
          <p:nvPr/>
        </p:nvSpPr>
        <p:spPr>
          <a:xfrm>
            <a:off x="2615978" y="1917012"/>
            <a:ext cx="2833119" cy="335119"/>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011" name="Google Shape;2011;p54"/>
          <p:cNvSpPr/>
          <p:nvPr/>
        </p:nvSpPr>
        <p:spPr>
          <a:xfrm>
            <a:off x="2303389" y="4048010"/>
            <a:ext cx="4537217" cy="16149"/>
          </a:xfrm>
          <a:custGeom>
            <a:rect b="b" l="l" r="r" t="t"/>
            <a:pathLst>
              <a:path extrusionOk="0" h="149" w="41863">
                <a:moveTo>
                  <a:pt x="1" y="1"/>
                </a:moveTo>
                <a:lnTo>
                  <a:pt x="1" y="149"/>
                </a:lnTo>
                <a:lnTo>
                  <a:pt x="41863" y="149"/>
                </a:lnTo>
                <a:lnTo>
                  <a:pt x="4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012" name="Google Shape;2012;p54"/>
          <p:cNvSpPr/>
          <p:nvPr/>
        </p:nvSpPr>
        <p:spPr>
          <a:xfrm>
            <a:off x="2489156" y="1157882"/>
            <a:ext cx="17991" cy="3127811"/>
          </a:xfrm>
          <a:custGeom>
            <a:rect b="b" l="l" r="r" t="t"/>
            <a:pathLst>
              <a:path extrusionOk="0" h="28859" w="166">
                <a:moveTo>
                  <a:pt x="1" y="0"/>
                </a:moveTo>
                <a:lnTo>
                  <a:pt x="1" y="28859"/>
                </a:lnTo>
                <a:lnTo>
                  <a:pt x="166" y="28859"/>
                </a:ln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013" name="Google Shape;2013;p54"/>
          <p:cNvSpPr txBox="1"/>
          <p:nvPr/>
        </p:nvSpPr>
        <p:spPr>
          <a:xfrm>
            <a:off x="912575" y="18547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TRAIN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014" name="Google Shape;2014;p54"/>
          <p:cNvSpPr txBox="1"/>
          <p:nvPr/>
        </p:nvSpPr>
        <p:spPr>
          <a:xfrm>
            <a:off x="953825" y="299712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TEST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015" name="Google Shape;2015;p54"/>
          <p:cNvSpPr txBox="1"/>
          <p:nvPr/>
        </p:nvSpPr>
        <p:spPr>
          <a:xfrm>
            <a:off x="5958713" y="299900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93.6%</a:t>
            </a:r>
            <a:endParaRPr sz="1600">
              <a:solidFill>
                <a:schemeClr val="dk1"/>
              </a:solidFill>
              <a:latin typeface="Advent Pro SemiBold"/>
              <a:ea typeface="Advent Pro SemiBold"/>
              <a:cs typeface="Advent Pro SemiBold"/>
              <a:sym typeface="Advent Pro SemiBold"/>
            </a:endParaRPr>
          </a:p>
        </p:txBody>
      </p:sp>
      <p:sp>
        <p:nvSpPr>
          <p:cNvPr id="2016" name="Google Shape;2016;p54"/>
          <p:cNvSpPr txBox="1"/>
          <p:nvPr/>
        </p:nvSpPr>
        <p:spPr>
          <a:xfrm>
            <a:off x="6125813" y="184997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98.82%</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017" name="Google Shape;2017;p54"/>
          <p:cNvSpPr/>
          <p:nvPr/>
        </p:nvSpPr>
        <p:spPr>
          <a:xfrm>
            <a:off x="5591138" y="1917025"/>
            <a:ext cx="352200" cy="33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6085350" y="1912225"/>
            <a:ext cx="352200" cy="33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2652975"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31752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4129888"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46400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515010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3652550" y="3059375"/>
            <a:ext cx="352200" cy="3351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55"/>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55"/>
          <p:cNvGrpSpPr/>
          <p:nvPr/>
        </p:nvGrpSpPr>
        <p:grpSpPr>
          <a:xfrm>
            <a:off x="7332856" y="1298109"/>
            <a:ext cx="469308" cy="459943"/>
            <a:chOff x="6657194" y="2434073"/>
            <a:chExt cx="375507" cy="367925"/>
          </a:xfrm>
        </p:grpSpPr>
        <p:sp>
          <p:nvSpPr>
            <p:cNvPr id="2031" name="Google Shape;2031;p5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55"/>
          <p:cNvSpPr txBox="1"/>
          <p:nvPr>
            <p:ph idx="6" type="title"/>
          </p:nvPr>
        </p:nvSpPr>
        <p:spPr>
          <a:xfrm>
            <a:off x="265050" y="285600"/>
            <a:ext cx="6172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600"/>
              <a:t>GRADIENT</a:t>
            </a:r>
            <a:r>
              <a:rPr lang="en" sz="2600"/>
              <a:t> BOOSTING CLASSIFIER</a:t>
            </a:r>
            <a:endParaRPr sz="2600"/>
          </a:p>
        </p:txBody>
      </p:sp>
      <p:pic>
        <p:nvPicPr>
          <p:cNvPr id="2035" name="Google Shape;2035;p55"/>
          <p:cNvPicPr preferRelativeResize="0"/>
          <p:nvPr/>
        </p:nvPicPr>
        <p:blipFill>
          <a:blip r:embed="rId3">
            <a:alphaModFix/>
          </a:blip>
          <a:stretch>
            <a:fillRect/>
          </a:stretch>
        </p:blipFill>
        <p:spPr>
          <a:xfrm>
            <a:off x="1572900" y="1532748"/>
            <a:ext cx="5334000" cy="2943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6"/>
          <p:cNvSpPr/>
          <p:nvPr/>
        </p:nvSpPr>
        <p:spPr>
          <a:xfrm>
            <a:off x="3501288" y="1651075"/>
            <a:ext cx="2141400" cy="214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113973"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txBox="1"/>
          <p:nvPr>
            <p:ph type="title"/>
          </p:nvPr>
        </p:nvSpPr>
        <p:spPr>
          <a:xfrm>
            <a:off x="255575" y="293550"/>
            <a:ext cx="56427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400"/>
              <a:t>GRADIENT BOOSTING CLASSIFIER</a:t>
            </a:r>
            <a:endParaRPr sz="2400"/>
          </a:p>
        </p:txBody>
      </p:sp>
      <p:sp>
        <p:nvSpPr>
          <p:cNvPr id="2044" name="Google Shape;2044;p56"/>
          <p:cNvSpPr/>
          <p:nvPr/>
        </p:nvSpPr>
        <p:spPr>
          <a:xfrm>
            <a:off x="2615978" y="1917012"/>
            <a:ext cx="2833119" cy="335119"/>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045" name="Google Shape;2045;p56"/>
          <p:cNvSpPr/>
          <p:nvPr/>
        </p:nvSpPr>
        <p:spPr>
          <a:xfrm>
            <a:off x="2615965" y="3078789"/>
            <a:ext cx="3912066" cy="335119"/>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046" name="Google Shape;2046;p56"/>
          <p:cNvSpPr/>
          <p:nvPr/>
        </p:nvSpPr>
        <p:spPr>
          <a:xfrm>
            <a:off x="2303389" y="4048010"/>
            <a:ext cx="4537217" cy="16149"/>
          </a:xfrm>
          <a:custGeom>
            <a:rect b="b" l="l" r="r" t="t"/>
            <a:pathLst>
              <a:path extrusionOk="0" h="149" w="41863">
                <a:moveTo>
                  <a:pt x="1" y="1"/>
                </a:moveTo>
                <a:lnTo>
                  <a:pt x="1" y="149"/>
                </a:lnTo>
                <a:lnTo>
                  <a:pt x="41863" y="149"/>
                </a:lnTo>
                <a:lnTo>
                  <a:pt x="4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047" name="Google Shape;2047;p56"/>
          <p:cNvSpPr/>
          <p:nvPr/>
        </p:nvSpPr>
        <p:spPr>
          <a:xfrm>
            <a:off x="2489156" y="1157882"/>
            <a:ext cx="17991" cy="3127811"/>
          </a:xfrm>
          <a:custGeom>
            <a:rect b="b" l="l" r="r" t="t"/>
            <a:pathLst>
              <a:path extrusionOk="0" h="28859" w="166">
                <a:moveTo>
                  <a:pt x="1" y="0"/>
                </a:moveTo>
                <a:lnTo>
                  <a:pt x="1" y="28859"/>
                </a:lnTo>
                <a:lnTo>
                  <a:pt x="166" y="28859"/>
                </a:ln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048" name="Google Shape;2048;p56"/>
          <p:cNvSpPr txBox="1"/>
          <p:nvPr/>
        </p:nvSpPr>
        <p:spPr>
          <a:xfrm>
            <a:off x="912575" y="18547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TRAIN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049" name="Google Shape;2049;p56"/>
          <p:cNvSpPr txBox="1"/>
          <p:nvPr/>
        </p:nvSpPr>
        <p:spPr>
          <a:xfrm>
            <a:off x="953825" y="299712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TEST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050" name="Google Shape;2050;p56"/>
          <p:cNvSpPr txBox="1"/>
          <p:nvPr/>
        </p:nvSpPr>
        <p:spPr>
          <a:xfrm>
            <a:off x="5958713" y="299900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a:t>
            </a:r>
            <a:r>
              <a:rPr lang="en" sz="1600">
                <a:solidFill>
                  <a:schemeClr val="dk1"/>
                </a:solidFill>
                <a:latin typeface="Advent Pro SemiBold"/>
                <a:ea typeface="Advent Pro SemiBold"/>
                <a:cs typeface="Advent Pro SemiBold"/>
                <a:sym typeface="Advent Pro SemiBold"/>
              </a:rPr>
              <a:t>92.715%</a:t>
            </a:r>
            <a:endParaRPr sz="1600">
              <a:solidFill>
                <a:schemeClr val="dk1"/>
              </a:solidFill>
              <a:latin typeface="Advent Pro SemiBold"/>
              <a:ea typeface="Advent Pro SemiBold"/>
              <a:cs typeface="Advent Pro SemiBold"/>
              <a:sym typeface="Advent Pro SemiBold"/>
            </a:endParaRPr>
          </a:p>
        </p:txBody>
      </p:sp>
      <p:sp>
        <p:nvSpPr>
          <p:cNvPr id="2051" name="Google Shape;2051;p56"/>
          <p:cNvSpPr txBox="1"/>
          <p:nvPr/>
        </p:nvSpPr>
        <p:spPr>
          <a:xfrm>
            <a:off x="4906613" y="184997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92.57%</a:t>
            </a:r>
            <a:endParaRPr sz="1600">
              <a:solidFill>
                <a:schemeClr val="dk1"/>
              </a:solidFill>
              <a:highlight>
                <a:schemeClr val="dk2"/>
              </a:highlight>
              <a:latin typeface="Advent Pro SemiBold"/>
              <a:ea typeface="Advent Pro SemiBold"/>
              <a:cs typeface="Advent Pro SemiBold"/>
              <a:sym typeface="Advent Pro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57"/>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57"/>
          <p:cNvGrpSpPr/>
          <p:nvPr/>
        </p:nvGrpSpPr>
        <p:grpSpPr>
          <a:xfrm>
            <a:off x="5524731" y="838159"/>
            <a:ext cx="469308" cy="459943"/>
            <a:chOff x="6657194" y="2434073"/>
            <a:chExt cx="375507" cy="367925"/>
          </a:xfrm>
        </p:grpSpPr>
        <p:sp>
          <p:nvSpPr>
            <p:cNvPr id="2058" name="Google Shape;2058;p5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1" name="Google Shape;2061;p57"/>
          <p:cNvSpPr txBox="1"/>
          <p:nvPr>
            <p:ph idx="6" type="title"/>
          </p:nvPr>
        </p:nvSpPr>
        <p:spPr>
          <a:xfrm>
            <a:off x="265050" y="303150"/>
            <a:ext cx="48987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STACKING CLASSIFIER</a:t>
            </a:r>
            <a:endParaRPr/>
          </a:p>
        </p:txBody>
      </p:sp>
      <p:pic>
        <p:nvPicPr>
          <p:cNvPr id="2062" name="Google Shape;2062;p57"/>
          <p:cNvPicPr preferRelativeResize="0"/>
          <p:nvPr/>
        </p:nvPicPr>
        <p:blipFill>
          <a:blip r:embed="rId3">
            <a:alphaModFix/>
          </a:blip>
          <a:stretch>
            <a:fillRect/>
          </a:stretch>
        </p:blipFill>
        <p:spPr>
          <a:xfrm>
            <a:off x="1234200" y="1542348"/>
            <a:ext cx="6352395" cy="27034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58"/>
          <p:cNvSpPr/>
          <p:nvPr/>
        </p:nvSpPr>
        <p:spPr>
          <a:xfrm>
            <a:off x="421473" y="94582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58"/>
          <p:cNvGrpSpPr/>
          <p:nvPr/>
        </p:nvGrpSpPr>
        <p:grpSpPr>
          <a:xfrm>
            <a:off x="5524731" y="838159"/>
            <a:ext cx="469308" cy="459943"/>
            <a:chOff x="6657194" y="2434073"/>
            <a:chExt cx="375507" cy="367925"/>
          </a:xfrm>
        </p:grpSpPr>
        <p:sp>
          <p:nvSpPr>
            <p:cNvPr id="2069" name="Google Shape;2069;p5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2" name="Google Shape;2072;p58"/>
          <p:cNvSpPr txBox="1"/>
          <p:nvPr>
            <p:ph idx="6" type="title"/>
          </p:nvPr>
        </p:nvSpPr>
        <p:spPr>
          <a:xfrm>
            <a:off x="265050" y="303150"/>
            <a:ext cx="48987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STACKING CLASSIFIER</a:t>
            </a:r>
            <a:endParaRPr/>
          </a:p>
        </p:txBody>
      </p:sp>
      <p:grpSp>
        <p:nvGrpSpPr>
          <p:cNvPr id="2073" name="Google Shape;2073;p58"/>
          <p:cNvGrpSpPr/>
          <p:nvPr/>
        </p:nvGrpSpPr>
        <p:grpSpPr>
          <a:xfrm>
            <a:off x="773798" y="1405781"/>
            <a:ext cx="2245567" cy="352288"/>
            <a:chOff x="1046767" y="4756633"/>
            <a:chExt cx="859646" cy="292841"/>
          </a:xfrm>
        </p:grpSpPr>
        <p:sp>
          <p:nvSpPr>
            <p:cNvPr id="2074" name="Google Shape;2074;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7" name="Google Shape;2077;p58"/>
          <p:cNvSpPr txBox="1"/>
          <p:nvPr/>
        </p:nvSpPr>
        <p:spPr>
          <a:xfrm>
            <a:off x="1134123" y="1423573"/>
            <a:ext cx="14421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XGBRF CLASSIFIER</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078" name="Google Shape;2078;p58"/>
          <p:cNvGrpSpPr/>
          <p:nvPr/>
        </p:nvGrpSpPr>
        <p:grpSpPr>
          <a:xfrm>
            <a:off x="773794" y="1775581"/>
            <a:ext cx="2245567" cy="352288"/>
            <a:chOff x="1046767" y="4756633"/>
            <a:chExt cx="859646" cy="292841"/>
          </a:xfrm>
        </p:grpSpPr>
        <p:sp>
          <p:nvSpPr>
            <p:cNvPr id="2079" name="Google Shape;2079;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58"/>
          <p:cNvSpPr txBox="1"/>
          <p:nvPr/>
        </p:nvSpPr>
        <p:spPr>
          <a:xfrm>
            <a:off x="1134126" y="1793375"/>
            <a:ext cx="2245500" cy="352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   RANDOM FOREST</a:t>
            </a:r>
            <a:r>
              <a:rPr lang="en" sz="1100">
                <a:solidFill>
                  <a:schemeClr val="dk1"/>
                </a:solidFill>
                <a:highlight>
                  <a:schemeClr val="dk2"/>
                </a:highlight>
                <a:latin typeface="Advent Pro SemiBold"/>
                <a:ea typeface="Advent Pro SemiBold"/>
                <a:cs typeface="Advent Pro SemiBold"/>
                <a:sym typeface="Advent Pro SemiBold"/>
              </a:rPr>
              <a:t> CLASSIFIER</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083" name="Google Shape;2083;p58"/>
          <p:cNvGrpSpPr/>
          <p:nvPr/>
        </p:nvGrpSpPr>
        <p:grpSpPr>
          <a:xfrm>
            <a:off x="773811" y="2163181"/>
            <a:ext cx="2245567" cy="352288"/>
            <a:chOff x="1046767" y="4756633"/>
            <a:chExt cx="859646" cy="292841"/>
          </a:xfrm>
        </p:grpSpPr>
        <p:sp>
          <p:nvSpPr>
            <p:cNvPr id="2084" name="Google Shape;2084;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58"/>
          <p:cNvSpPr txBox="1"/>
          <p:nvPr/>
        </p:nvSpPr>
        <p:spPr>
          <a:xfrm>
            <a:off x="1063946" y="2180975"/>
            <a:ext cx="19554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 EXTRA TREE CLASSIFIER</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088" name="Google Shape;2088;p58"/>
          <p:cNvGrpSpPr/>
          <p:nvPr/>
        </p:nvGrpSpPr>
        <p:grpSpPr>
          <a:xfrm>
            <a:off x="773807" y="2532981"/>
            <a:ext cx="2245567" cy="352288"/>
            <a:chOff x="1046767" y="4756633"/>
            <a:chExt cx="859646" cy="292841"/>
          </a:xfrm>
        </p:grpSpPr>
        <p:sp>
          <p:nvSpPr>
            <p:cNvPr id="2089" name="Google Shape;2089;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2" name="Google Shape;2092;p58"/>
          <p:cNvSpPr txBox="1"/>
          <p:nvPr/>
        </p:nvSpPr>
        <p:spPr>
          <a:xfrm>
            <a:off x="912572" y="2550775"/>
            <a:ext cx="18852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GB </a:t>
            </a:r>
            <a:r>
              <a:rPr lang="en" sz="1100">
                <a:solidFill>
                  <a:schemeClr val="dk1"/>
                </a:solidFill>
                <a:highlight>
                  <a:schemeClr val="dk2"/>
                </a:highlight>
                <a:latin typeface="Advent Pro SemiBold"/>
                <a:ea typeface="Advent Pro SemiBold"/>
                <a:cs typeface="Advent Pro SemiBold"/>
                <a:sym typeface="Advent Pro SemiBold"/>
              </a:rPr>
              <a:t> CLASSIFIER</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093" name="Google Shape;2093;p58"/>
          <p:cNvGrpSpPr/>
          <p:nvPr/>
        </p:nvGrpSpPr>
        <p:grpSpPr>
          <a:xfrm>
            <a:off x="773811" y="2920581"/>
            <a:ext cx="2245567" cy="352288"/>
            <a:chOff x="1046767" y="4756633"/>
            <a:chExt cx="859646" cy="292841"/>
          </a:xfrm>
        </p:grpSpPr>
        <p:sp>
          <p:nvSpPr>
            <p:cNvPr id="2094" name="Google Shape;2094;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7" name="Google Shape;2097;p58"/>
          <p:cNvSpPr txBox="1"/>
          <p:nvPr/>
        </p:nvSpPr>
        <p:spPr>
          <a:xfrm>
            <a:off x="1063959" y="2938275"/>
            <a:ext cx="19554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ADABOOST CLASSIFIER</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098" name="Google Shape;2098;p58"/>
          <p:cNvGrpSpPr/>
          <p:nvPr/>
        </p:nvGrpSpPr>
        <p:grpSpPr>
          <a:xfrm>
            <a:off x="773798" y="3325781"/>
            <a:ext cx="2245567" cy="352288"/>
            <a:chOff x="1046767" y="4756633"/>
            <a:chExt cx="859646" cy="292841"/>
          </a:xfrm>
        </p:grpSpPr>
        <p:sp>
          <p:nvSpPr>
            <p:cNvPr id="2099" name="Google Shape;2099;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58"/>
          <p:cNvSpPr txBox="1"/>
          <p:nvPr/>
        </p:nvSpPr>
        <p:spPr>
          <a:xfrm>
            <a:off x="1063946" y="3343475"/>
            <a:ext cx="19554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XGB</a:t>
            </a:r>
            <a:r>
              <a:rPr lang="en" sz="1100">
                <a:solidFill>
                  <a:schemeClr val="dk1"/>
                </a:solidFill>
                <a:highlight>
                  <a:schemeClr val="dk2"/>
                </a:highlight>
                <a:latin typeface="Advent Pro SemiBold"/>
                <a:ea typeface="Advent Pro SemiBold"/>
                <a:cs typeface="Advent Pro SemiBold"/>
                <a:sym typeface="Advent Pro SemiBold"/>
              </a:rPr>
              <a:t>CLASSIFIER (GBTREE)</a:t>
            </a:r>
            <a:endParaRPr sz="1100">
              <a:solidFill>
                <a:schemeClr val="dk1"/>
              </a:solidFill>
              <a:highlight>
                <a:schemeClr val="dk2"/>
              </a:highlight>
              <a:latin typeface="Advent Pro SemiBold"/>
              <a:ea typeface="Advent Pro SemiBold"/>
              <a:cs typeface="Advent Pro SemiBold"/>
              <a:sym typeface="Advent Pro SemiBold"/>
            </a:endParaRPr>
          </a:p>
        </p:txBody>
      </p:sp>
      <p:grpSp>
        <p:nvGrpSpPr>
          <p:cNvPr id="2103" name="Google Shape;2103;p58"/>
          <p:cNvGrpSpPr/>
          <p:nvPr/>
        </p:nvGrpSpPr>
        <p:grpSpPr>
          <a:xfrm>
            <a:off x="773811" y="3748681"/>
            <a:ext cx="2245567" cy="352288"/>
            <a:chOff x="1046767" y="4756633"/>
            <a:chExt cx="859646" cy="292841"/>
          </a:xfrm>
        </p:grpSpPr>
        <p:sp>
          <p:nvSpPr>
            <p:cNvPr id="2104" name="Google Shape;2104;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58"/>
          <p:cNvSpPr txBox="1"/>
          <p:nvPr/>
        </p:nvSpPr>
        <p:spPr>
          <a:xfrm>
            <a:off x="1063959" y="3766375"/>
            <a:ext cx="19554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RIDGE</a:t>
            </a:r>
            <a:r>
              <a:rPr lang="en" sz="1100">
                <a:solidFill>
                  <a:schemeClr val="dk1"/>
                </a:solidFill>
                <a:highlight>
                  <a:schemeClr val="dk2"/>
                </a:highlight>
                <a:latin typeface="Advent Pro SemiBold"/>
                <a:ea typeface="Advent Pro SemiBold"/>
                <a:cs typeface="Advent Pro SemiBold"/>
                <a:sym typeface="Advent Pro SemiBold"/>
              </a:rPr>
              <a:t> CLASSIFIER</a:t>
            </a:r>
            <a:endParaRPr sz="1100">
              <a:solidFill>
                <a:schemeClr val="dk1"/>
              </a:solidFill>
              <a:highlight>
                <a:schemeClr val="dk2"/>
              </a:highlight>
              <a:latin typeface="Advent Pro SemiBold"/>
              <a:ea typeface="Advent Pro SemiBold"/>
              <a:cs typeface="Advent Pro SemiBold"/>
              <a:sym typeface="Advent Pro SemiBold"/>
            </a:endParaRPr>
          </a:p>
        </p:txBody>
      </p:sp>
      <p:sp>
        <p:nvSpPr>
          <p:cNvPr id="2108" name="Google Shape;2108;p58"/>
          <p:cNvSpPr/>
          <p:nvPr/>
        </p:nvSpPr>
        <p:spPr>
          <a:xfrm>
            <a:off x="3306348" y="2670618"/>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5845548" y="2652868"/>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0" name="Google Shape;2110;p58"/>
          <p:cNvPicPr preferRelativeResize="0"/>
          <p:nvPr/>
        </p:nvPicPr>
        <p:blipFill>
          <a:blip r:embed="rId3">
            <a:alphaModFix/>
          </a:blip>
          <a:stretch>
            <a:fillRect/>
          </a:stretch>
        </p:blipFill>
        <p:spPr>
          <a:xfrm>
            <a:off x="3741824" y="2195500"/>
            <a:ext cx="1885200" cy="1062763"/>
          </a:xfrm>
          <a:prstGeom prst="rect">
            <a:avLst/>
          </a:prstGeom>
          <a:noFill/>
          <a:ln>
            <a:noFill/>
          </a:ln>
        </p:spPr>
      </p:pic>
      <p:pic>
        <p:nvPicPr>
          <p:cNvPr id="2111" name="Google Shape;2111;p58"/>
          <p:cNvPicPr preferRelativeResize="0"/>
          <p:nvPr/>
        </p:nvPicPr>
        <p:blipFill>
          <a:blip r:embed="rId4">
            <a:alphaModFix/>
          </a:blip>
          <a:stretch>
            <a:fillRect/>
          </a:stretch>
        </p:blipFill>
        <p:spPr>
          <a:xfrm>
            <a:off x="6571074" y="1793374"/>
            <a:ext cx="1626925" cy="1983273"/>
          </a:xfrm>
          <a:prstGeom prst="rect">
            <a:avLst/>
          </a:prstGeom>
          <a:noFill/>
          <a:ln>
            <a:noFill/>
          </a:ln>
        </p:spPr>
      </p:pic>
      <p:grpSp>
        <p:nvGrpSpPr>
          <p:cNvPr id="2112" name="Google Shape;2112;p58"/>
          <p:cNvGrpSpPr/>
          <p:nvPr/>
        </p:nvGrpSpPr>
        <p:grpSpPr>
          <a:xfrm>
            <a:off x="6261748" y="1414681"/>
            <a:ext cx="2245567" cy="352288"/>
            <a:chOff x="1046767" y="4756633"/>
            <a:chExt cx="859646" cy="292841"/>
          </a:xfrm>
        </p:grpSpPr>
        <p:sp>
          <p:nvSpPr>
            <p:cNvPr id="2113" name="Google Shape;2113;p58"/>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8"/>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8"/>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6" name="Google Shape;2116;p58"/>
          <p:cNvSpPr txBox="1"/>
          <p:nvPr/>
        </p:nvSpPr>
        <p:spPr>
          <a:xfrm>
            <a:off x="6622073" y="1432473"/>
            <a:ext cx="1442100" cy="35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highlight>
                  <a:schemeClr val="dk2"/>
                </a:highlight>
                <a:latin typeface="Advent Pro SemiBold"/>
                <a:ea typeface="Advent Pro SemiBold"/>
                <a:cs typeface="Advent Pro SemiBold"/>
                <a:sym typeface="Advent Pro SemiBold"/>
              </a:rPr>
              <a:t>XGB CLASSIFIER</a:t>
            </a:r>
            <a:endParaRPr sz="1100">
              <a:solidFill>
                <a:schemeClr val="dk1"/>
              </a:solidFill>
              <a:highlight>
                <a:schemeClr val="dk2"/>
              </a:highlight>
              <a:latin typeface="Advent Pro SemiBold"/>
              <a:ea typeface="Advent Pro SemiBold"/>
              <a:cs typeface="Advent Pro SemiBold"/>
              <a:sym typeface="Advent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32"/>
          <p:cNvSpPr/>
          <p:nvPr/>
        </p:nvSpPr>
        <p:spPr>
          <a:xfrm>
            <a:off x="3059673" y="684473"/>
            <a:ext cx="841857" cy="841857"/>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txBox="1"/>
          <p:nvPr>
            <p:ph type="title"/>
          </p:nvPr>
        </p:nvSpPr>
        <p:spPr>
          <a:xfrm>
            <a:off x="276050" y="1169600"/>
            <a:ext cx="5327100" cy="841800"/>
          </a:xfrm>
          <a:prstGeom prst="rect">
            <a:avLst/>
          </a:prstGeom>
          <a:solidFill>
            <a:schemeClr val="dk2"/>
          </a:solidFill>
        </p:spPr>
        <p:txBody>
          <a:bodyPr anchorCtr="0" anchor="ctr" bIns="91425" lIns="91425" spcFirstLastPara="1" rIns="91425" wrap="square" tIns="91425">
            <a:noAutofit/>
          </a:bodyPr>
          <a:lstStyle/>
          <a:p>
            <a:pPr indent="0" lvl="0" marL="457200" rtl="0" algn="l">
              <a:spcBef>
                <a:spcPts val="0"/>
              </a:spcBef>
              <a:spcAft>
                <a:spcPts val="0"/>
              </a:spcAft>
              <a:buNone/>
            </a:pPr>
            <a:r>
              <a:rPr lang="en"/>
              <a:t>BACKGROUND</a:t>
            </a:r>
            <a:endParaRPr/>
          </a:p>
        </p:txBody>
      </p:sp>
      <p:grpSp>
        <p:nvGrpSpPr>
          <p:cNvPr id="1569" name="Google Shape;1569;p32"/>
          <p:cNvGrpSpPr/>
          <p:nvPr/>
        </p:nvGrpSpPr>
        <p:grpSpPr>
          <a:xfrm>
            <a:off x="5603108" y="1338341"/>
            <a:ext cx="2827919" cy="3359847"/>
            <a:chOff x="5609648" y="1242337"/>
            <a:chExt cx="2954366" cy="3510078"/>
          </a:xfrm>
        </p:grpSpPr>
        <p:grpSp>
          <p:nvGrpSpPr>
            <p:cNvPr id="1570" name="Google Shape;1570;p32"/>
            <p:cNvGrpSpPr/>
            <p:nvPr/>
          </p:nvGrpSpPr>
          <p:grpSpPr>
            <a:xfrm>
              <a:off x="5609648" y="1242337"/>
              <a:ext cx="2954366" cy="3510078"/>
              <a:chOff x="1535425" y="1650450"/>
              <a:chExt cx="2886250" cy="3429150"/>
            </a:xfrm>
          </p:grpSpPr>
          <p:sp>
            <p:nvSpPr>
              <p:cNvPr id="1571" name="Google Shape;1571;p32"/>
              <p:cNvSpPr/>
              <p:nvPr/>
            </p:nvSpPr>
            <p:spPr>
              <a:xfrm>
                <a:off x="1702225" y="3863200"/>
                <a:ext cx="387800" cy="20050"/>
              </a:xfrm>
              <a:custGeom>
                <a:rect b="b" l="l" r="r" t="t"/>
                <a:pathLst>
                  <a:path extrusionOk="0" h="802" w="15512">
                    <a:moveTo>
                      <a:pt x="0" y="1"/>
                    </a:moveTo>
                    <a:lnTo>
                      <a:pt x="0" y="801"/>
                    </a:lnTo>
                    <a:lnTo>
                      <a:pt x="15511" y="801"/>
                    </a:lnTo>
                    <a:lnTo>
                      <a:pt x="15511"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1708900" y="3591350"/>
                <a:ext cx="20025" cy="387800"/>
              </a:xfrm>
              <a:custGeom>
                <a:rect b="b" l="l" r="r" t="t"/>
                <a:pathLst>
                  <a:path extrusionOk="0" h="15512" w="801">
                    <a:moveTo>
                      <a:pt x="0" y="0"/>
                    </a:moveTo>
                    <a:lnTo>
                      <a:pt x="0" y="15511"/>
                    </a:lnTo>
                    <a:lnTo>
                      <a:pt x="801" y="15511"/>
                    </a:lnTo>
                    <a:lnTo>
                      <a:pt x="801"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1691375" y="3845700"/>
                <a:ext cx="55075" cy="55050"/>
              </a:xfrm>
              <a:custGeom>
                <a:rect b="b" l="l" r="r" t="t"/>
                <a:pathLst>
                  <a:path extrusionOk="0" h="2202" w="2203">
                    <a:moveTo>
                      <a:pt x="1101" y="0"/>
                    </a:moveTo>
                    <a:cubicBezTo>
                      <a:pt x="501" y="0"/>
                      <a:pt x="1" y="501"/>
                      <a:pt x="1" y="1101"/>
                    </a:cubicBezTo>
                    <a:cubicBezTo>
                      <a:pt x="1" y="1702"/>
                      <a:pt x="501" y="2202"/>
                      <a:pt x="1101" y="2202"/>
                    </a:cubicBezTo>
                    <a:cubicBezTo>
                      <a:pt x="1702" y="2202"/>
                      <a:pt x="2202" y="1702"/>
                      <a:pt x="2202" y="1101"/>
                    </a:cubicBezTo>
                    <a:cubicBezTo>
                      <a:pt x="2202" y="501"/>
                      <a:pt x="1702" y="0"/>
                      <a:pt x="1101"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1807300" y="3894075"/>
                <a:ext cx="54225" cy="1091625"/>
              </a:xfrm>
              <a:custGeom>
                <a:rect b="b" l="l" r="r" t="t"/>
                <a:pathLst>
                  <a:path extrusionOk="0" h="43665" w="2169">
                    <a:moveTo>
                      <a:pt x="0" y="0"/>
                    </a:moveTo>
                    <a:lnTo>
                      <a:pt x="0" y="42564"/>
                    </a:lnTo>
                    <a:cubicBezTo>
                      <a:pt x="0" y="43164"/>
                      <a:pt x="501" y="43665"/>
                      <a:pt x="1101" y="43665"/>
                    </a:cubicBezTo>
                    <a:cubicBezTo>
                      <a:pt x="1702" y="43665"/>
                      <a:pt x="2169" y="43164"/>
                      <a:pt x="2169" y="42564"/>
                    </a:cubicBezTo>
                    <a:lnTo>
                      <a:pt x="2169"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2"/>
              <p:cNvSpPr/>
              <p:nvPr/>
            </p:nvSpPr>
            <p:spPr>
              <a:xfrm>
                <a:off x="1807300" y="4887275"/>
                <a:ext cx="54225" cy="98625"/>
              </a:xfrm>
              <a:custGeom>
                <a:rect b="b" l="l" r="r" t="t"/>
                <a:pathLst>
                  <a:path extrusionOk="0" h="3945" w="2169">
                    <a:moveTo>
                      <a:pt x="0" y="0"/>
                    </a:moveTo>
                    <a:lnTo>
                      <a:pt x="0" y="2869"/>
                    </a:lnTo>
                    <a:cubicBezTo>
                      <a:pt x="0" y="3586"/>
                      <a:pt x="542" y="3945"/>
                      <a:pt x="1084" y="3945"/>
                    </a:cubicBezTo>
                    <a:cubicBezTo>
                      <a:pt x="1626" y="3945"/>
                      <a:pt x="2169" y="3586"/>
                      <a:pt x="2169" y="2869"/>
                    </a:cubicBezTo>
                    <a:lnTo>
                      <a:pt x="2169" y="0"/>
                    </a:ln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2"/>
              <p:cNvSpPr/>
              <p:nvPr/>
            </p:nvSpPr>
            <p:spPr>
              <a:xfrm>
                <a:off x="2831350" y="3894075"/>
                <a:ext cx="54250" cy="1091625"/>
              </a:xfrm>
              <a:custGeom>
                <a:rect b="b" l="l" r="r" t="t"/>
                <a:pathLst>
                  <a:path extrusionOk="0" h="43665" w="2170">
                    <a:moveTo>
                      <a:pt x="1" y="0"/>
                    </a:moveTo>
                    <a:lnTo>
                      <a:pt x="1" y="42564"/>
                    </a:lnTo>
                    <a:cubicBezTo>
                      <a:pt x="1" y="43164"/>
                      <a:pt x="468" y="43665"/>
                      <a:pt x="1102" y="43665"/>
                    </a:cubicBezTo>
                    <a:cubicBezTo>
                      <a:pt x="1702" y="43665"/>
                      <a:pt x="2169" y="43164"/>
                      <a:pt x="2169" y="42564"/>
                    </a:cubicBezTo>
                    <a:lnTo>
                      <a:pt x="2169"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2831350" y="4887275"/>
                <a:ext cx="54250" cy="98625"/>
              </a:xfrm>
              <a:custGeom>
                <a:rect b="b" l="l" r="r" t="t"/>
                <a:pathLst>
                  <a:path extrusionOk="0" h="3945" w="2170">
                    <a:moveTo>
                      <a:pt x="1" y="0"/>
                    </a:moveTo>
                    <a:lnTo>
                      <a:pt x="1" y="2869"/>
                    </a:lnTo>
                    <a:cubicBezTo>
                      <a:pt x="1" y="3586"/>
                      <a:pt x="543" y="3945"/>
                      <a:pt x="1085" y="3945"/>
                    </a:cubicBezTo>
                    <a:cubicBezTo>
                      <a:pt x="1627" y="3945"/>
                      <a:pt x="2169" y="3586"/>
                      <a:pt x="2169" y="2869"/>
                    </a:cubicBezTo>
                    <a:lnTo>
                      <a:pt x="2169" y="0"/>
                    </a:ln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2"/>
              <p:cNvSpPr/>
              <p:nvPr/>
            </p:nvSpPr>
            <p:spPr>
              <a:xfrm>
                <a:off x="1831475" y="3924075"/>
                <a:ext cx="1030775" cy="853975"/>
              </a:xfrm>
              <a:custGeom>
                <a:rect b="b" l="l" r="r" t="t"/>
                <a:pathLst>
                  <a:path extrusionOk="0" h="34159" w="41231">
                    <a:moveTo>
                      <a:pt x="1" y="1"/>
                    </a:moveTo>
                    <a:lnTo>
                      <a:pt x="1" y="27220"/>
                    </a:lnTo>
                    <a:cubicBezTo>
                      <a:pt x="1" y="31056"/>
                      <a:pt x="3103" y="34159"/>
                      <a:pt x="6939" y="34159"/>
                    </a:cubicBezTo>
                    <a:lnTo>
                      <a:pt x="34258" y="34159"/>
                    </a:lnTo>
                    <a:cubicBezTo>
                      <a:pt x="38095" y="34159"/>
                      <a:pt x="41230" y="31056"/>
                      <a:pt x="41230" y="27220"/>
                    </a:cubicBezTo>
                    <a:lnTo>
                      <a:pt x="41230" y="1"/>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p:nvPr/>
            </p:nvSpPr>
            <p:spPr>
              <a:xfrm>
                <a:off x="1535425" y="3390375"/>
                <a:ext cx="408650" cy="285225"/>
              </a:xfrm>
              <a:custGeom>
                <a:rect b="b" l="l" r="r" t="t"/>
                <a:pathLst>
                  <a:path extrusionOk="0" h="11409" w="16346">
                    <a:moveTo>
                      <a:pt x="14044" y="0"/>
                    </a:moveTo>
                    <a:cubicBezTo>
                      <a:pt x="13244" y="0"/>
                      <a:pt x="12410" y="167"/>
                      <a:pt x="11676" y="501"/>
                    </a:cubicBezTo>
                    <a:lnTo>
                      <a:pt x="2002" y="4937"/>
                    </a:lnTo>
                    <a:cubicBezTo>
                      <a:pt x="801" y="5504"/>
                      <a:pt x="34" y="6705"/>
                      <a:pt x="1" y="8006"/>
                    </a:cubicBezTo>
                    <a:lnTo>
                      <a:pt x="1" y="10575"/>
                    </a:lnTo>
                    <a:cubicBezTo>
                      <a:pt x="1" y="11042"/>
                      <a:pt x="401" y="11408"/>
                      <a:pt x="835" y="11408"/>
                    </a:cubicBezTo>
                    <a:lnTo>
                      <a:pt x="6105" y="11408"/>
                    </a:lnTo>
                    <a:lnTo>
                      <a:pt x="16313" y="2435"/>
                    </a:lnTo>
                    <a:lnTo>
                      <a:pt x="16346" y="2302"/>
                    </a:lnTo>
                    <a:cubicBezTo>
                      <a:pt x="16346" y="1034"/>
                      <a:pt x="15312" y="0"/>
                      <a:pt x="14044"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2646225" y="3863200"/>
                <a:ext cx="387800" cy="20050"/>
              </a:xfrm>
              <a:custGeom>
                <a:rect b="b" l="l" r="r" t="t"/>
                <a:pathLst>
                  <a:path extrusionOk="0" h="802" w="15512">
                    <a:moveTo>
                      <a:pt x="1" y="1"/>
                    </a:moveTo>
                    <a:lnTo>
                      <a:pt x="1" y="801"/>
                    </a:lnTo>
                    <a:lnTo>
                      <a:pt x="15512" y="801"/>
                    </a:lnTo>
                    <a:lnTo>
                      <a:pt x="15512"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2"/>
              <p:cNvSpPr/>
              <p:nvPr/>
            </p:nvSpPr>
            <p:spPr>
              <a:xfrm>
                <a:off x="3006475" y="3590500"/>
                <a:ext cx="20050" cy="387825"/>
              </a:xfrm>
              <a:custGeom>
                <a:rect b="b" l="l" r="r" t="t"/>
                <a:pathLst>
                  <a:path extrusionOk="0" h="15513" w="802">
                    <a:moveTo>
                      <a:pt x="1" y="1"/>
                    </a:moveTo>
                    <a:lnTo>
                      <a:pt x="1" y="15512"/>
                    </a:lnTo>
                    <a:lnTo>
                      <a:pt x="801" y="15512"/>
                    </a:lnTo>
                    <a:lnTo>
                      <a:pt x="801"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2"/>
              <p:cNvSpPr/>
              <p:nvPr/>
            </p:nvSpPr>
            <p:spPr>
              <a:xfrm>
                <a:off x="2989800" y="3845850"/>
                <a:ext cx="63400" cy="54900"/>
              </a:xfrm>
              <a:custGeom>
                <a:rect b="b" l="l" r="r" t="t"/>
                <a:pathLst>
                  <a:path extrusionOk="0" h="2196" w="2536">
                    <a:moveTo>
                      <a:pt x="1087" y="0"/>
                    </a:moveTo>
                    <a:cubicBezTo>
                      <a:pt x="535" y="0"/>
                      <a:pt x="1" y="441"/>
                      <a:pt x="1" y="1095"/>
                    </a:cubicBezTo>
                    <a:cubicBezTo>
                      <a:pt x="1" y="1696"/>
                      <a:pt x="468" y="2196"/>
                      <a:pt x="1068" y="2196"/>
                    </a:cubicBezTo>
                    <a:cubicBezTo>
                      <a:pt x="2036" y="2196"/>
                      <a:pt x="2536" y="995"/>
                      <a:pt x="1835" y="328"/>
                    </a:cubicBezTo>
                    <a:cubicBezTo>
                      <a:pt x="1619" y="101"/>
                      <a:pt x="1351" y="0"/>
                      <a:pt x="1087"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2792175" y="3390375"/>
                <a:ext cx="407800" cy="285225"/>
              </a:xfrm>
              <a:custGeom>
                <a:rect b="b" l="l" r="r" t="t"/>
                <a:pathLst>
                  <a:path extrusionOk="0" h="11409" w="16312">
                    <a:moveTo>
                      <a:pt x="2302" y="0"/>
                    </a:moveTo>
                    <a:cubicBezTo>
                      <a:pt x="1034" y="0"/>
                      <a:pt x="0" y="1034"/>
                      <a:pt x="0" y="2302"/>
                    </a:cubicBezTo>
                    <a:lnTo>
                      <a:pt x="0" y="2435"/>
                    </a:lnTo>
                    <a:lnTo>
                      <a:pt x="9774" y="11042"/>
                    </a:lnTo>
                    <a:cubicBezTo>
                      <a:pt x="10041" y="11275"/>
                      <a:pt x="10408" y="11408"/>
                      <a:pt x="10774" y="11408"/>
                    </a:cubicBezTo>
                    <a:lnTo>
                      <a:pt x="14844" y="11408"/>
                    </a:lnTo>
                    <a:cubicBezTo>
                      <a:pt x="15678" y="11408"/>
                      <a:pt x="16312" y="10775"/>
                      <a:pt x="16312" y="9941"/>
                    </a:cubicBezTo>
                    <a:lnTo>
                      <a:pt x="16312" y="8006"/>
                    </a:lnTo>
                    <a:cubicBezTo>
                      <a:pt x="16312" y="6705"/>
                      <a:pt x="15545" y="5504"/>
                      <a:pt x="14344" y="4937"/>
                    </a:cubicBezTo>
                    <a:lnTo>
                      <a:pt x="4670" y="501"/>
                    </a:lnTo>
                    <a:cubicBezTo>
                      <a:pt x="3903" y="167"/>
                      <a:pt x="3102" y="0"/>
                      <a:pt x="2302"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2"/>
              <p:cNvSpPr/>
              <p:nvPr/>
            </p:nvSpPr>
            <p:spPr>
              <a:xfrm>
                <a:off x="1775600" y="3560500"/>
                <a:ext cx="1166700" cy="360275"/>
              </a:xfrm>
              <a:custGeom>
                <a:rect b="b" l="l" r="r" t="t"/>
                <a:pathLst>
                  <a:path extrusionOk="0" h="14411" w="46668">
                    <a:moveTo>
                      <a:pt x="7006" y="0"/>
                    </a:moveTo>
                    <a:lnTo>
                      <a:pt x="768" y="9140"/>
                    </a:lnTo>
                    <a:cubicBezTo>
                      <a:pt x="134" y="10041"/>
                      <a:pt x="1" y="11242"/>
                      <a:pt x="434" y="12276"/>
                    </a:cubicBezTo>
                    <a:cubicBezTo>
                      <a:pt x="935" y="13577"/>
                      <a:pt x="2169" y="14410"/>
                      <a:pt x="3570" y="14410"/>
                    </a:cubicBezTo>
                    <a:lnTo>
                      <a:pt x="41797" y="14410"/>
                    </a:lnTo>
                    <a:cubicBezTo>
                      <a:pt x="43298" y="14410"/>
                      <a:pt x="44699" y="13677"/>
                      <a:pt x="45567" y="12442"/>
                    </a:cubicBezTo>
                    <a:cubicBezTo>
                      <a:pt x="46467" y="11141"/>
                      <a:pt x="46667" y="9440"/>
                      <a:pt x="46000" y="7973"/>
                    </a:cubicBezTo>
                    <a:lnTo>
                      <a:pt x="41097" y="400"/>
                    </a:lnTo>
                    <a:lnTo>
                      <a:pt x="7006"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p:nvPr/>
            </p:nvSpPr>
            <p:spPr>
              <a:xfrm>
                <a:off x="1922375" y="2254550"/>
                <a:ext cx="899000" cy="1455250"/>
              </a:xfrm>
              <a:custGeom>
                <a:rect b="b" l="l" r="r" t="t"/>
                <a:pathLst>
                  <a:path extrusionOk="0" h="58210" w="35960">
                    <a:moveTo>
                      <a:pt x="4404" y="1"/>
                    </a:moveTo>
                    <a:cubicBezTo>
                      <a:pt x="1969" y="1"/>
                      <a:pt x="1" y="1935"/>
                      <a:pt x="1" y="4371"/>
                    </a:cubicBezTo>
                    <a:lnTo>
                      <a:pt x="1" y="58209"/>
                    </a:lnTo>
                    <a:lnTo>
                      <a:pt x="35960" y="58209"/>
                    </a:lnTo>
                    <a:lnTo>
                      <a:pt x="35960" y="4371"/>
                    </a:lnTo>
                    <a:cubicBezTo>
                      <a:pt x="35960" y="1935"/>
                      <a:pt x="33992" y="1"/>
                      <a:pt x="31590" y="1"/>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1545450" y="2956725"/>
                <a:ext cx="484525" cy="755575"/>
              </a:xfrm>
              <a:custGeom>
                <a:rect b="b" l="l" r="r" t="t"/>
                <a:pathLst>
                  <a:path extrusionOk="0" h="30223" w="19381">
                    <a:moveTo>
                      <a:pt x="12442" y="1"/>
                    </a:moveTo>
                    <a:lnTo>
                      <a:pt x="11008" y="7406"/>
                    </a:lnTo>
                    <a:cubicBezTo>
                      <a:pt x="11008" y="7406"/>
                      <a:pt x="1835" y="17079"/>
                      <a:pt x="1301" y="18314"/>
                    </a:cubicBezTo>
                    <a:cubicBezTo>
                      <a:pt x="767" y="19514"/>
                      <a:pt x="0" y="26920"/>
                      <a:pt x="0" y="27487"/>
                    </a:cubicBezTo>
                    <a:cubicBezTo>
                      <a:pt x="0" y="28054"/>
                      <a:pt x="1968" y="29555"/>
                      <a:pt x="1968" y="29555"/>
                    </a:cubicBezTo>
                    <a:lnTo>
                      <a:pt x="3736" y="30222"/>
                    </a:lnTo>
                    <a:lnTo>
                      <a:pt x="4837" y="29555"/>
                    </a:lnTo>
                    <a:cubicBezTo>
                      <a:pt x="4837" y="29555"/>
                      <a:pt x="4837" y="27253"/>
                      <a:pt x="5037" y="26686"/>
                    </a:cubicBezTo>
                    <a:cubicBezTo>
                      <a:pt x="5371" y="26086"/>
                      <a:pt x="5738" y="25485"/>
                      <a:pt x="6138" y="24918"/>
                    </a:cubicBezTo>
                    <a:lnTo>
                      <a:pt x="6138" y="24918"/>
                    </a:lnTo>
                    <a:cubicBezTo>
                      <a:pt x="6138" y="24919"/>
                      <a:pt x="5804" y="27587"/>
                      <a:pt x="6271" y="27587"/>
                    </a:cubicBezTo>
                    <a:cubicBezTo>
                      <a:pt x="6705" y="27587"/>
                      <a:pt x="7139" y="25052"/>
                      <a:pt x="7139" y="23384"/>
                    </a:cubicBezTo>
                    <a:cubicBezTo>
                      <a:pt x="7139" y="21716"/>
                      <a:pt x="5271" y="18847"/>
                      <a:pt x="5271" y="18847"/>
                    </a:cubicBezTo>
                    <a:cubicBezTo>
                      <a:pt x="5271" y="18847"/>
                      <a:pt x="13977" y="16546"/>
                      <a:pt x="15111" y="14878"/>
                    </a:cubicBezTo>
                    <a:cubicBezTo>
                      <a:pt x="16212" y="13210"/>
                      <a:pt x="19381" y="2736"/>
                      <a:pt x="19381" y="2736"/>
                    </a:cubicBezTo>
                    <a:lnTo>
                      <a:pt x="12442"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1809800" y="3141850"/>
                <a:ext cx="77575" cy="95925"/>
              </a:xfrm>
              <a:custGeom>
                <a:rect b="b" l="l" r="r" t="t"/>
                <a:pathLst>
                  <a:path extrusionOk="0" fill="none" h="3837" w="3103">
                    <a:moveTo>
                      <a:pt x="434" y="1"/>
                    </a:moveTo>
                    <a:cubicBezTo>
                      <a:pt x="434" y="1"/>
                      <a:pt x="0" y="2302"/>
                      <a:pt x="1101" y="3070"/>
                    </a:cubicBezTo>
                    <a:cubicBezTo>
                      <a:pt x="2202" y="3837"/>
                      <a:pt x="3103" y="2736"/>
                      <a:pt x="3103" y="273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2"/>
              <p:cNvSpPr/>
              <p:nvPr/>
            </p:nvSpPr>
            <p:spPr>
              <a:xfrm>
                <a:off x="1628000" y="3563825"/>
                <a:ext cx="25050" cy="142625"/>
              </a:xfrm>
              <a:custGeom>
                <a:rect b="b" l="l" r="r" t="t"/>
                <a:pathLst>
                  <a:path extrusionOk="0" fill="none" h="5705" w="1002">
                    <a:moveTo>
                      <a:pt x="768" y="1"/>
                    </a:moveTo>
                    <a:cubicBezTo>
                      <a:pt x="768" y="1"/>
                      <a:pt x="1" y="3837"/>
                      <a:pt x="334" y="4170"/>
                    </a:cubicBezTo>
                    <a:cubicBezTo>
                      <a:pt x="634" y="4470"/>
                      <a:pt x="1001" y="5705"/>
                      <a:pt x="1001" y="570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2"/>
              <p:cNvSpPr/>
              <p:nvPr/>
            </p:nvSpPr>
            <p:spPr>
              <a:xfrm>
                <a:off x="1600475" y="3554650"/>
                <a:ext cx="25050" cy="151800"/>
              </a:xfrm>
              <a:custGeom>
                <a:rect b="b" l="l" r="r" t="t"/>
                <a:pathLst>
                  <a:path extrusionOk="0" fill="none" h="6072" w="1002">
                    <a:moveTo>
                      <a:pt x="534" y="1"/>
                    </a:moveTo>
                    <a:cubicBezTo>
                      <a:pt x="534" y="1"/>
                      <a:pt x="1" y="3670"/>
                      <a:pt x="1" y="4304"/>
                    </a:cubicBezTo>
                    <a:cubicBezTo>
                      <a:pt x="1" y="4971"/>
                      <a:pt x="1001" y="6072"/>
                      <a:pt x="1001" y="607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2"/>
              <p:cNvSpPr/>
              <p:nvPr/>
            </p:nvSpPr>
            <p:spPr>
              <a:xfrm>
                <a:off x="1567950" y="3560500"/>
                <a:ext cx="27550" cy="135100"/>
              </a:xfrm>
              <a:custGeom>
                <a:rect b="b" l="l" r="r" t="t"/>
                <a:pathLst>
                  <a:path extrusionOk="0" fill="none" h="5404" w="1102">
                    <a:moveTo>
                      <a:pt x="334" y="0"/>
                    </a:moveTo>
                    <a:cubicBezTo>
                      <a:pt x="334" y="0"/>
                      <a:pt x="1" y="2769"/>
                      <a:pt x="101" y="3436"/>
                    </a:cubicBezTo>
                    <a:cubicBezTo>
                      <a:pt x="201" y="4070"/>
                      <a:pt x="1102" y="5404"/>
                      <a:pt x="1102" y="540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2"/>
              <p:cNvSpPr/>
              <p:nvPr/>
            </p:nvSpPr>
            <p:spPr>
              <a:xfrm>
                <a:off x="2628725" y="2631500"/>
                <a:ext cx="377775" cy="757775"/>
              </a:xfrm>
              <a:custGeom>
                <a:rect b="b" l="l" r="r" t="t"/>
                <a:pathLst>
                  <a:path extrusionOk="0" h="30311" w="15111">
                    <a:moveTo>
                      <a:pt x="4170" y="0"/>
                    </a:moveTo>
                    <a:lnTo>
                      <a:pt x="0" y="14878"/>
                    </a:lnTo>
                    <a:cubicBezTo>
                      <a:pt x="0" y="14878"/>
                      <a:pt x="6938" y="28587"/>
                      <a:pt x="8139" y="29588"/>
                    </a:cubicBezTo>
                    <a:cubicBezTo>
                      <a:pt x="8733" y="30054"/>
                      <a:pt x="10316" y="30311"/>
                      <a:pt x="11810" y="30311"/>
                    </a:cubicBezTo>
                    <a:cubicBezTo>
                      <a:pt x="13420" y="30311"/>
                      <a:pt x="14926" y="30012"/>
                      <a:pt x="14977" y="29355"/>
                    </a:cubicBezTo>
                    <a:cubicBezTo>
                      <a:pt x="15111" y="28120"/>
                      <a:pt x="10007" y="15445"/>
                      <a:pt x="8473" y="11575"/>
                    </a:cubicBezTo>
                    <a:cubicBezTo>
                      <a:pt x="6938" y="7706"/>
                      <a:pt x="4170" y="0"/>
                      <a:pt x="4170"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a:off x="1782275" y="2538100"/>
                <a:ext cx="1050775" cy="1361800"/>
              </a:xfrm>
              <a:custGeom>
                <a:rect b="b" l="l" r="r" t="t"/>
                <a:pathLst>
                  <a:path extrusionOk="0" h="54472" w="42031">
                    <a:moveTo>
                      <a:pt x="27887" y="0"/>
                    </a:moveTo>
                    <a:lnTo>
                      <a:pt x="18180" y="100"/>
                    </a:lnTo>
                    <a:lnTo>
                      <a:pt x="15445" y="1001"/>
                    </a:lnTo>
                    <a:lnTo>
                      <a:pt x="7373" y="3736"/>
                    </a:lnTo>
                    <a:lnTo>
                      <a:pt x="1" y="17413"/>
                    </a:lnTo>
                    <a:lnTo>
                      <a:pt x="10041" y="21616"/>
                    </a:lnTo>
                    <a:lnTo>
                      <a:pt x="11242" y="19848"/>
                    </a:lnTo>
                    <a:lnTo>
                      <a:pt x="12009" y="26553"/>
                    </a:lnTo>
                    <a:cubicBezTo>
                      <a:pt x="12009" y="26553"/>
                      <a:pt x="4837" y="38695"/>
                      <a:pt x="3870" y="42998"/>
                    </a:cubicBezTo>
                    <a:cubicBezTo>
                      <a:pt x="2869" y="47301"/>
                      <a:pt x="5638" y="52371"/>
                      <a:pt x="9040" y="53805"/>
                    </a:cubicBezTo>
                    <a:cubicBezTo>
                      <a:pt x="10206" y="54292"/>
                      <a:pt x="13437" y="54471"/>
                      <a:pt x="17304" y="54471"/>
                    </a:cubicBezTo>
                    <a:cubicBezTo>
                      <a:pt x="24837" y="54471"/>
                      <a:pt x="34786" y="53791"/>
                      <a:pt x="36593" y="53372"/>
                    </a:cubicBezTo>
                    <a:cubicBezTo>
                      <a:pt x="39362" y="52705"/>
                      <a:pt x="42031" y="48068"/>
                      <a:pt x="41797" y="44532"/>
                    </a:cubicBezTo>
                    <a:cubicBezTo>
                      <a:pt x="41564" y="40996"/>
                      <a:pt x="38261" y="32957"/>
                      <a:pt x="37928" y="32190"/>
                    </a:cubicBezTo>
                    <a:cubicBezTo>
                      <a:pt x="37594" y="31423"/>
                      <a:pt x="33958" y="25352"/>
                      <a:pt x="33958" y="25352"/>
                    </a:cubicBezTo>
                    <a:lnTo>
                      <a:pt x="34859" y="19181"/>
                    </a:lnTo>
                    <a:lnTo>
                      <a:pt x="36827" y="2735"/>
                    </a:lnTo>
                    <a:lnTo>
                      <a:pt x="2788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a:off x="1782275" y="2538100"/>
                <a:ext cx="1010750" cy="969875"/>
              </a:xfrm>
              <a:custGeom>
                <a:rect b="b" l="l" r="r" t="t"/>
                <a:pathLst>
                  <a:path extrusionOk="0" h="38795" w="40430">
                    <a:moveTo>
                      <a:pt x="27887" y="0"/>
                    </a:moveTo>
                    <a:lnTo>
                      <a:pt x="18180" y="100"/>
                    </a:lnTo>
                    <a:lnTo>
                      <a:pt x="15445" y="1001"/>
                    </a:lnTo>
                    <a:lnTo>
                      <a:pt x="7373" y="3736"/>
                    </a:lnTo>
                    <a:lnTo>
                      <a:pt x="1" y="17413"/>
                    </a:lnTo>
                    <a:lnTo>
                      <a:pt x="10041" y="21616"/>
                    </a:lnTo>
                    <a:lnTo>
                      <a:pt x="11242" y="19848"/>
                    </a:lnTo>
                    <a:lnTo>
                      <a:pt x="12009" y="26553"/>
                    </a:lnTo>
                    <a:cubicBezTo>
                      <a:pt x="12009" y="26553"/>
                      <a:pt x="8073" y="33224"/>
                      <a:pt x="5638" y="38428"/>
                    </a:cubicBezTo>
                    <a:lnTo>
                      <a:pt x="19248" y="38428"/>
                    </a:lnTo>
                    <a:cubicBezTo>
                      <a:pt x="23866" y="38428"/>
                      <a:pt x="28927" y="38226"/>
                      <a:pt x="33031" y="38226"/>
                    </a:cubicBezTo>
                    <a:cubicBezTo>
                      <a:pt x="35596" y="38226"/>
                      <a:pt x="37787" y="38305"/>
                      <a:pt x="39262" y="38561"/>
                    </a:cubicBezTo>
                    <a:cubicBezTo>
                      <a:pt x="39662" y="38661"/>
                      <a:pt x="40063" y="38728"/>
                      <a:pt x="40429" y="38795"/>
                    </a:cubicBezTo>
                    <a:cubicBezTo>
                      <a:pt x="39395" y="35659"/>
                      <a:pt x="38128" y="32657"/>
                      <a:pt x="37928" y="32190"/>
                    </a:cubicBezTo>
                    <a:cubicBezTo>
                      <a:pt x="37627" y="31423"/>
                      <a:pt x="33958" y="25352"/>
                      <a:pt x="33958" y="25352"/>
                    </a:cubicBezTo>
                    <a:lnTo>
                      <a:pt x="34859" y="19181"/>
                    </a:lnTo>
                    <a:lnTo>
                      <a:pt x="36827" y="2735"/>
                    </a:lnTo>
                    <a:lnTo>
                      <a:pt x="27887" y="0"/>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a:off x="2517800" y="3009275"/>
                <a:ext cx="45900" cy="20850"/>
              </a:xfrm>
              <a:custGeom>
                <a:rect b="b" l="l" r="r" t="t"/>
                <a:pathLst>
                  <a:path extrusionOk="0" fill="none" h="834" w="1836">
                    <a:moveTo>
                      <a:pt x="1" y="834"/>
                    </a:moveTo>
                    <a:lnTo>
                      <a:pt x="18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a:off x="2264300" y="3042625"/>
                <a:ext cx="226000" cy="100925"/>
              </a:xfrm>
              <a:custGeom>
                <a:rect b="b" l="l" r="r" t="t"/>
                <a:pathLst>
                  <a:path extrusionOk="0" fill="none" h="4037" w="9040">
                    <a:moveTo>
                      <a:pt x="0" y="4037"/>
                    </a:moveTo>
                    <a:lnTo>
                      <a:pt x="9040"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2"/>
              <p:cNvSpPr/>
              <p:nvPr/>
            </p:nvSpPr>
            <p:spPr>
              <a:xfrm>
                <a:off x="2190075" y="3075975"/>
                <a:ext cx="179325" cy="74250"/>
              </a:xfrm>
              <a:custGeom>
                <a:rect b="b" l="l" r="r" t="t"/>
                <a:pathLst>
                  <a:path extrusionOk="0" fill="none" h="2970" w="7173">
                    <a:moveTo>
                      <a:pt x="0" y="2969"/>
                    </a:moveTo>
                    <a:lnTo>
                      <a:pt x="7172"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2"/>
              <p:cNvSpPr/>
              <p:nvPr/>
            </p:nvSpPr>
            <p:spPr>
              <a:xfrm>
                <a:off x="1994100" y="2749900"/>
                <a:ext cx="10025" cy="40075"/>
              </a:xfrm>
              <a:custGeom>
                <a:rect b="b" l="l" r="r" t="t"/>
                <a:pathLst>
                  <a:path extrusionOk="0" h="1603" w="401">
                    <a:moveTo>
                      <a:pt x="401" y="1602"/>
                    </a:moveTo>
                    <a:lnTo>
                      <a:pt x="0" y="1"/>
                    </a:lnTo>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2"/>
              <p:cNvSpPr/>
              <p:nvPr/>
            </p:nvSpPr>
            <p:spPr>
              <a:xfrm>
                <a:off x="1994100" y="2749900"/>
                <a:ext cx="10025" cy="40075"/>
              </a:xfrm>
              <a:custGeom>
                <a:rect b="b" l="l" r="r" t="t"/>
                <a:pathLst>
                  <a:path extrusionOk="0" fill="none" h="1603" w="401">
                    <a:moveTo>
                      <a:pt x="401" y="1602"/>
                    </a:moveTo>
                    <a:lnTo>
                      <a:pt x="0"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2"/>
              <p:cNvSpPr/>
              <p:nvPr/>
            </p:nvSpPr>
            <p:spPr>
              <a:xfrm>
                <a:off x="2012450" y="2823300"/>
                <a:ext cx="50875" cy="211000"/>
              </a:xfrm>
              <a:custGeom>
                <a:rect b="b" l="l" r="r" t="t"/>
                <a:pathLst>
                  <a:path extrusionOk="0" h="8440" w="2035">
                    <a:moveTo>
                      <a:pt x="2035" y="8440"/>
                    </a:moveTo>
                    <a:lnTo>
                      <a:pt x="0" y="0"/>
                    </a:lnTo>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2"/>
              <p:cNvSpPr/>
              <p:nvPr/>
            </p:nvSpPr>
            <p:spPr>
              <a:xfrm>
                <a:off x="2012450" y="2823300"/>
                <a:ext cx="50875" cy="211000"/>
              </a:xfrm>
              <a:custGeom>
                <a:rect b="b" l="l" r="r" t="t"/>
                <a:pathLst>
                  <a:path extrusionOk="0" fill="none" h="8440" w="2035">
                    <a:moveTo>
                      <a:pt x="2035" y="8440"/>
                    </a:moveTo>
                    <a:lnTo>
                      <a:pt x="0"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2"/>
              <p:cNvSpPr/>
              <p:nvPr/>
            </p:nvSpPr>
            <p:spPr>
              <a:xfrm>
                <a:off x="2664575" y="2598125"/>
                <a:ext cx="90925" cy="297750"/>
              </a:xfrm>
              <a:custGeom>
                <a:rect b="b" l="l" r="r" t="t"/>
                <a:pathLst>
                  <a:path extrusionOk="0" h="11910" w="3637">
                    <a:moveTo>
                      <a:pt x="768" y="1"/>
                    </a:moveTo>
                    <a:lnTo>
                      <a:pt x="0" y="11909"/>
                    </a:lnTo>
                    <a:lnTo>
                      <a:pt x="3636" y="668"/>
                    </a:lnTo>
                    <a:lnTo>
                      <a:pt x="768" y="1"/>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2"/>
              <p:cNvSpPr/>
              <p:nvPr/>
            </p:nvSpPr>
            <p:spPr>
              <a:xfrm>
                <a:off x="2014950" y="4823325"/>
                <a:ext cx="316075" cy="256275"/>
              </a:xfrm>
              <a:custGeom>
                <a:rect b="b" l="l" r="r" t="t"/>
                <a:pathLst>
                  <a:path extrusionOk="0" h="10251" w="12643">
                    <a:moveTo>
                      <a:pt x="7731" y="0"/>
                    </a:moveTo>
                    <a:cubicBezTo>
                      <a:pt x="6755" y="0"/>
                      <a:pt x="6005" y="90"/>
                      <a:pt x="6005" y="90"/>
                    </a:cubicBezTo>
                    <a:cubicBezTo>
                      <a:pt x="6005" y="90"/>
                      <a:pt x="5037" y="2692"/>
                      <a:pt x="3403" y="4160"/>
                    </a:cubicBezTo>
                    <a:cubicBezTo>
                      <a:pt x="1768" y="5661"/>
                      <a:pt x="0" y="8263"/>
                      <a:pt x="834" y="9497"/>
                    </a:cubicBezTo>
                    <a:cubicBezTo>
                      <a:pt x="1187" y="10026"/>
                      <a:pt x="2124" y="10251"/>
                      <a:pt x="3189" y="10251"/>
                    </a:cubicBezTo>
                    <a:cubicBezTo>
                      <a:pt x="4540" y="10251"/>
                      <a:pt x="6099" y="9889"/>
                      <a:pt x="6939" y="9330"/>
                    </a:cubicBezTo>
                    <a:cubicBezTo>
                      <a:pt x="8440" y="8363"/>
                      <a:pt x="8573" y="6895"/>
                      <a:pt x="10074" y="6228"/>
                    </a:cubicBezTo>
                    <a:cubicBezTo>
                      <a:pt x="11542" y="5527"/>
                      <a:pt x="12643" y="4026"/>
                      <a:pt x="12109" y="1725"/>
                    </a:cubicBezTo>
                    <a:cubicBezTo>
                      <a:pt x="11771" y="268"/>
                      <a:pt x="9415" y="0"/>
                      <a:pt x="7731"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2"/>
              <p:cNvSpPr/>
              <p:nvPr/>
            </p:nvSpPr>
            <p:spPr>
              <a:xfrm>
                <a:off x="2029950" y="4892275"/>
                <a:ext cx="292750" cy="186925"/>
              </a:xfrm>
              <a:custGeom>
                <a:rect b="b" l="l" r="r" t="t"/>
                <a:pathLst>
                  <a:path extrusionOk="0" h="7477" w="11710">
                    <a:moveTo>
                      <a:pt x="11642" y="1"/>
                    </a:moveTo>
                    <a:lnTo>
                      <a:pt x="11642" y="1"/>
                    </a:lnTo>
                    <a:cubicBezTo>
                      <a:pt x="10742" y="1001"/>
                      <a:pt x="8940" y="2769"/>
                      <a:pt x="8106" y="3170"/>
                    </a:cubicBezTo>
                    <a:cubicBezTo>
                      <a:pt x="7006" y="3737"/>
                      <a:pt x="6739" y="6872"/>
                      <a:pt x="3903" y="6872"/>
                    </a:cubicBezTo>
                    <a:cubicBezTo>
                      <a:pt x="2569" y="6839"/>
                      <a:pt x="1235" y="6572"/>
                      <a:pt x="1" y="6072"/>
                    </a:cubicBezTo>
                    <a:lnTo>
                      <a:pt x="1" y="6072"/>
                    </a:lnTo>
                    <a:cubicBezTo>
                      <a:pt x="34" y="6272"/>
                      <a:pt x="101" y="6505"/>
                      <a:pt x="234" y="6705"/>
                    </a:cubicBezTo>
                    <a:cubicBezTo>
                      <a:pt x="602" y="7250"/>
                      <a:pt x="1541" y="7476"/>
                      <a:pt x="2604" y="7476"/>
                    </a:cubicBezTo>
                    <a:cubicBezTo>
                      <a:pt x="3952" y="7476"/>
                      <a:pt x="5500" y="7113"/>
                      <a:pt x="6339" y="6572"/>
                    </a:cubicBezTo>
                    <a:cubicBezTo>
                      <a:pt x="7840" y="5605"/>
                      <a:pt x="7973" y="4137"/>
                      <a:pt x="9474" y="3436"/>
                    </a:cubicBezTo>
                    <a:cubicBezTo>
                      <a:pt x="10842" y="2869"/>
                      <a:pt x="11709" y="1502"/>
                      <a:pt x="11642"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2"/>
              <p:cNvSpPr/>
              <p:nvPr/>
            </p:nvSpPr>
            <p:spPr>
              <a:xfrm>
                <a:off x="1910050" y="3494625"/>
                <a:ext cx="454325" cy="1412475"/>
              </a:xfrm>
              <a:custGeom>
                <a:rect b="b" l="l" r="r" t="t"/>
                <a:pathLst>
                  <a:path extrusionOk="0" h="56499" w="18173">
                    <a:moveTo>
                      <a:pt x="7596" y="0"/>
                    </a:moveTo>
                    <a:cubicBezTo>
                      <a:pt x="3118" y="0"/>
                      <a:pt x="1" y="3159"/>
                      <a:pt x="127" y="7539"/>
                    </a:cubicBezTo>
                    <a:lnTo>
                      <a:pt x="5697" y="10808"/>
                    </a:lnTo>
                    <a:cubicBezTo>
                      <a:pt x="5697" y="10808"/>
                      <a:pt x="5430" y="24818"/>
                      <a:pt x="7198" y="31889"/>
                    </a:cubicBezTo>
                    <a:cubicBezTo>
                      <a:pt x="8966" y="38961"/>
                      <a:pt x="9900" y="51070"/>
                      <a:pt x="9900" y="51070"/>
                    </a:cubicBezTo>
                    <a:lnTo>
                      <a:pt x="9500" y="52704"/>
                    </a:lnTo>
                    <a:lnTo>
                      <a:pt x="9767" y="54606"/>
                    </a:lnTo>
                    <a:cubicBezTo>
                      <a:pt x="10734" y="55206"/>
                      <a:pt x="11735" y="55773"/>
                      <a:pt x="12769" y="56240"/>
                    </a:cubicBezTo>
                    <a:cubicBezTo>
                      <a:pt x="13170" y="56424"/>
                      <a:pt x="13577" y="56498"/>
                      <a:pt x="13971" y="56498"/>
                    </a:cubicBezTo>
                    <a:cubicBezTo>
                      <a:pt x="15575" y="56498"/>
                      <a:pt x="16972" y="55273"/>
                      <a:pt x="16972" y="55273"/>
                    </a:cubicBezTo>
                    <a:cubicBezTo>
                      <a:pt x="16972" y="55273"/>
                      <a:pt x="16305" y="49035"/>
                      <a:pt x="16138" y="48601"/>
                    </a:cubicBezTo>
                    <a:cubicBezTo>
                      <a:pt x="16005" y="48201"/>
                      <a:pt x="17639" y="22750"/>
                      <a:pt x="17639" y="20314"/>
                    </a:cubicBezTo>
                    <a:cubicBezTo>
                      <a:pt x="17639" y="17846"/>
                      <a:pt x="18173" y="12009"/>
                      <a:pt x="17906" y="8873"/>
                    </a:cubicBezTo>
                    <a:cubicBezTo>
                      <a:pt x="17639" y="5737"/>
                      <a:pt x="13336" y="467"/>
                      <a:pt x="8399" y="33"/>
                    </a:cubicBezTo>
                    <a:cubicBezTo>
                      <a:pt x="8127" y="11"/>
                      <a:pt x="7859" y="0"/>
                      <a:pt x="7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2"/>
              <p:cNvSpPr/>
              <p:nvPr/>
            </p:nvSpPr>
            <p:spPr>
              <a:xfrm>
                <a:off x="1909875" y="3485425"/>
                <a:ext cx="454500" cy="1438575"/>
              </a:xfrm>
              <a:custGeom>
                <a:rect b="b" l="l" r="r" t="t"/>
                <a:pathLst>
                  <a:path extrusionOk="0" fill="none" h="57543" w="18180">
                    <a:moveTo>
                      <a:pt x="5704" y="11176"/>
                    </a:moveTo>
                    <a:cubicBezTo>
                      <a:pt x="5704" y="11176"/>
                      <a:pt x="5437" y="25186"/>
                      <a:pt x="7205" y="32257"/>
                    </a:cubicBezTo>
                    <a:cubicBezTo>
                      <a:pt x="8973" y="39329"/>
                      <a:pt x="9907" y="51438"/>
                      <a:pt x="9907" y="51438"/>
                    </a:cubicBezTo>
                    <a:lnTo>
                      <a:pt x="9507" y="53072"/>
                    </a:lnTo>
                    <a:lnTo>
                      <a:pt x="9774" y="54974"/>
                    </a:lnTo>
                    <a:cubicBezTo>
                      <a:pt x="10741" y="55574"/>
                      <a:pt x="11742" y="56141"/>
                      <a:pt x="12776" y="56608"/>
                    </a:cubicBezTo>
                    <a:cubicBezTo>
                      <a:pt x="14811" y="57542"/>
                      <a:pt x="16979" y="55641"/>
                      <a:pt x="16979" y="55641"/>
                    </a:cubicBezTo>
                    <a:cubicBezTo>
                      <a:pt x="16979" y="55641"/>
                      <a:pt x="16312" y="49403"/>
                      <a:pt x="16145" y="48969"/>
                    </a:cubicBezTo>
                    <a:cubicBezTo>
                      <a:pt x="16012" y="48569"/>
                      <a:pt x="17646" y="23118"/>
                      <a:pt x="17646" y="20682"/>
                    </a:cubicBezTo>
                    <a:cubicBezTo>
                      <a:pt x="17646" y="18214"/>
                      <a:pt x="18180" y="12377"/>
                      <a:pt x="17913" y="9241"/>
                    </a:cubicBezTo>
                    <a:cubicBezTo>
                      <a:pt x="17646" y="6105"/>
                      <a:pt x="13343" y="835"/>
                      <a:pt x="8406" y="401"/>
                    </a:cubicBezTo>
                    <a:cubicBezTo>
                      <a:pt x="3503" y="1"/>
                      <a:pt x="0" y="3270"/>
                      <a:pt x="134" y="7907"/>
                    </a:cubicBez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2"/>
              <p:cNvSpPr/>
              <p:nvPr/>
            </p:nvSpPr>
            <p:spPr>
              <a:xfrm>
                <a:off x="2404400" y="4823325"/>
                <a:ext cx="316075" cy="256275"/>
              </a:xfrm>
              <a:custGeom>
                <a:rect b="b" l="l" r="r" t="t"/>
                <a:pathLst>
                  <a:path extrusionOk="0" h="10251" w="12643">
                    <a:moveTo>
                      <a:pt x="4943" y="0"/>
                    </a:moveTo>
                    <a:cubicBezTo>
                      <a:pt x="3257" y="0"/>
                      <a:pt x="893" y="268"/>
                      <a:pt x="534" y="1725"/>
                    </a:cubicBezTo>
                    <a:cubicBezTo>
                      <a:pt x="0" y="4026"/>
                      <a:pt x="1101" y="5527"/>
                      <a:pt x="2602" y="6228"/>
                    </a:cubicBezTo>
                    <a:cubicBezTo>
                      <a:pt x="4070" y="6895"/>
                      <a:pt x="4203" y="8363"/>
                      <a:pt x="5704" y="9330"/>
                    </a:cubicBezTo>
                    <a:cubicBezTo>
                      <a:pt x="6543" y="9889"/>
                      <a:pt x="8102" y="10251"/>
                      <a:pt x="9459" y="10251"/>
                    </a:cubicBezTo>
                    <a:cubicBezTo>
                      <a:pt x="10529" y="10251"/>
                      <a:pt x="11474" y="10026"/>
                      <a:pt x="11842" y="9497"/>
                    </a:cubicBezTo>
                    <a:cubicBezTo>
                      <a:pt x="12642" y="8263"/>
                      <a:pt x="10874" y="5661"/>
                      <a:pt x="9240" y="4160"/>
                    </a:cubicBezTo>
                    <a:cubicBezTo>
                      <a:pt x="7639" y="2692"/>
                      <a:pt x="6671" y="90"/>
                      <a:pt x="6671" y="90"/>
                    </a:cubicBezTo>
                    <a:cubicBezTo>
                      <a:pt x="6671" y="90"/>
                      <a:pt x="5921" y="0"/>
                      <a:pt x="4943"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2"/>
              <p:cNvSpPr/>
              <p:nvPr/>
            </p:nvSpPr>
            <p:spPr>
              <a:xfrm>
                <a:off x="2412725" y="4892275"/>
                <a:ext cx="292725" cy="187325"/>
              </a:xfrm>
              <a:custGeom>
                <a:rect b="b" l="l" r="r" t="t"/>
                <a:pathLst>
                  <a:path extrusionOk="0" h="7493" w="11709">
                    <a:moveTo>
                      <a:pt x="67" y="1"/>
                    </a:moveTo>
                    <a:lnTo>
                      <a:pt x="67" y="1"/>
                    </a:lnTo>
                    <a:cubicBezTo>
                      <a:pt x="1" y="1502"/>
                      <a:pt x="868" y="2869"/>
                      <a:pt x="2269" y="3470"/>
                    </a:cubicBezTo>
                    <a:cubicBezTo>
                      <a:pt x="3770" y="4137"/>
                      <a:pt x="3903" y="5605"/>
                      <a:pt x="5371" y="6572"/>
                    </a:cubicBezTo>
                    <a:cubicBezTo>
                      <a:pt x="6210" y="7131"/>
                      <a:pt x="7769" y="7493"/>
                      <a:pt x="9126" y="7493"/>
                    </a:cubicBezTo>
                    <a:cubicBezTo>
                      <a:pt x="10196" y="7493"/>
                      <a:pt x="11141" y="7268"/>
                      <a:pt x="11509" y="6739"/>
                    </a:cubicBezTo>
                    <a:cubicBezTo>
                      <a:pt x="11642" y="6539"/>
                      <a:pt x="11709" y="6305"/>
                      <a:pt x="11709" y="6072"/>
                    </a:cubicBezTo>
                    <a:lnTo>
                      <a:pt x="11709" y="6072"/>
                    </a:lnTo>
                    <a:cubicBezTo>
                      <a:pt x="10475" y="6572"/>
                      <a:pt x="9174" y="6839"/>
                      <a:pt x="7840" y="6872"/>
                    </a:cubicBezTo>
                    <a:cubicBezTo>
                      <a:pt x="4971" y="6872"/>
                      <a:pt x="4704" y="3737"/>
                      <a:pt x="3603" y="3170"/>
                    </a:cubicBezTo>
                    <a:cubicBezTo>
                      <a:pt x="2769" y="2769"/>
                      <a:pt x="1001" y="1001"/>
                      <a:pt x="67"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2"/>
              <p:cNvSpPr/>
              <p:nvPr/>
            </p:nvSpPr>
            <p:spPr>
              <a:xfrm>
                <a:off x="2371025" y="3494625"/>
                <a:ext cx="455175" cy="1412475"/>
              </a:xfrm>
              <a:custGeom>
                <a:rect b="b" l="l" r="r" t="t"/>
                <a:pathLst>
                  <a:path extrusionOk="0" h="56499" w="18207">
                    <a:moveTo>
                      <a:pt x="10578" y="0"/>
                    </a:moveTo>
                    <a:cubicBezTo>
                      <a:pt x="10315" y="0"/>
                      <a:pt x="10047" y="11"/>
                      <a:pt x="9774" y="33"/>
                    </a:cubicBezTo>
                    <a:cubicBezTo>
                      <a:pt x="4904" y="467"/>
                      <a:pt x="534" y="5737"/>
                      <a:pt x="268" y="8873"/>
                    </a:cubicBezTo>
                    <a:cubicBezTo>
                      <a:pt x="1" y="12009"/>
                      <a:pt x="534" y="17846"/>
                      <a:pt x="534" y="20314"/>
                    </a:cubicBezTo>
                    <a:cubicBezTo>
                      <a:pt x="534" y="22750"/>
                      <a:pt x="2202" y="48201"/>
                      <a:pt x="2036" y="48601"/>
                    </a:cubicBezTo>
                    <a:cubicBezTo>
                      <a:pt x="1902" y="49035"/>
                      <a:pt x="1202" y="55273"/>
                      <a:pt x="1202" y="55273"/>
                    </a:cubicBezTo>
                    <a:cubicBezTo>
                      <a:pt x="1202" y="55273"/>
                      <a:pt x="2599" y="56498"/>
                      <a:pt x="4220" y="56498"/>
                    </a:cubicBezTo>
                    <a:cubicBezTo>
                      <a:pt x="4618" y="56498"/>
                      <a:pt x="5030" y="56424"/>
                      <a:pt x="5438" y="56240"/>
                    </a:cubicBezTo>
                    <a:cubicBezTo>
                      <a:pt x="6472" y="55773"/>
                      <a:pt x="7473" y="55206"/>
                      <a:pt x="8407" y="54606"/>
                    </a:cubicBezTo>
                    <a:lnTo>
                      <a:pt x="8707" y="52704"/>
                    </a:lnTo>
                    <a:lnTo>
                      <a:pt x="8273" y="51070"/>
                    </a:lnTo>
                    <a:cubicBezTo>
                      <a:pt x="8273" y="51070"/>
                      <a:pt x="9241" y="38961"/>
                      <a:pt x="11009" y="31889"/>
                    </a:cubicBezTo>
                    <a:cubicBezTo>
                      <a:pt x="12777" y="24818"/>
                      <a:pt x="12510" y="10808"/>
                      <a:pt x="12510" y="10808"/>
                    </a:cubicBezTo>
                    <a:lnTo>
                      <a:pt x="18080" y="7539"/>
                    </a:lnTo>
                    <a:cubicBezTo>
                      <a:pt x="18206" y="3159"/>
                      <a:pt x="15059" y="0"/>
                      <a:pt x="10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2"/>
              <p:cNvSpPr/>
              <p:nvPr/>
            </p:nvSpPr>
            <p:spPr>
              <a:xfrm>
                <a:off x="2371025" y="3485425"/>
                <a:ext cx="455350" cy="1438575"/>
              </a:xfrm>
              <a:custGeom>
                <a:rect b="b" l="l" r="r" t="t"/>
                <a:pathLst>
                  <a:path extrusionOk="0" fill="none" h="57543" w="18214">
                    <a:moveTo>
                      <a:pt x="12510" y="11176"/>
                    </a:moveTo>
                    <a:cubicBezTo>
                      <a:pt x="12510" y="11176"/>
                      <a:pt x="12777" y="25186"/>
                      <a:pt x="11009" y="32257"/>
                    </a:cubicBezTo>
                    <a:cubicBezTo>
                      <a:pt x="9241" y="39329"/>
                      <a:pt x="8273" y="51438"/>
                      <a:pt x="8273" y="51438"/>
                    </a:cubicBezTo>
                    <a:lnTo>
                      <a:pt x="8707" y="53072"/>
                    </a:lnTo>
                    <a:lnTo>
                      <a:pt x="8407" y="54974"/>
                    </a:lnTo>
                    <a:cubicBezTo>
                      <a:pt x="7473" y="55574"/>
                      <a:pt x="6472" y="56141"/>
                      <a:pt x="5438" y="56608"/>
                    </a:cubicBezTo>
                    <a:cubicBezTo>
                      <a:pt x="3370" y="57542"/>
                      <a:pt x="1202" y="55641"/>
                      <a:pt x="1202" y="55641"/>
                    </a:cubicBezTo>
                    <a:cubicBezTo>
                      <a:pt x="1202" y="55641"/>
                      <a:pt x="1902" y="49403"/>
                      <a:pt x="2036" y="48969"/>
                    </a:cubicBezTo>
                    <a:cubicBezTo>
                      <a:pt x="2202" y="48569"/>
                      <a:pt x="534" y="23118"/>
                      <a:pt x="534" y="20682"/>
                    </a:cubicBezTo>
                    <a:cubicBezTo>
                      <a:pt x="534" y="18214"/>
                      <a:pt x="1" y="12377"/>
                      <a:pt x="268" y="9241"/>
                    </a:cubicBezTo>
                    <a:cubicBezTo>
                      <a:pt x="534" y="6105"/>
                      <a:pt x="4904" y="835"/>
                      <a:pt x="9774" y="401"/>
                    </a:cubicBezTo>
                    <a:cubicBezTo>
                      <a:pt x="14678" y="1"/>
                      <a:pt x="18214" y="3270"/>
                      <a:pt x="18080" y="7907"/>
                    </a:cubicBez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2"/>
              <p:cNvSpPr/>
              <p:nvPr/>
            </p:nvSpPr>
            <p:spPr>
              <a:xfrm>
                <a:off x="2103100" y="3243600"/>
                <a:ext cx="905900" cy="337325"/>
              </a:xfrm>
              <a:custGeom>
                <a:rect b="b" l="l" r="r" t="t"/>
                <a:pathLst>
                  <a:path extrusionOk="0" h="13493" w="36236">
                    <a:moveTo>
                      <a:pt x="29965" y="0"/>
                    </a:moveTo>
                    <a:lnTo>
                      <a:pt x="8349" y="7172"/>
                    </a:lnTo>
                    <a:cubicBezTo>
                      <a:pt x="8349" y="7172"/>
                      <a:pt x="3479" y="9607"/>
                      <a:pt x="2812" y="9807"/>
                    </a:cubicBezTo>
                    <a:cubicBezTo>
                      <a:pt x="2145" y="10041"/>
                      <a:pt x="410" y="12576"/>
                      <a:pt x="177" y="13010"/>
                    </a:cubicBezTo>
                    <a:cubicBezTo>
                      <a:pt x="1" y="13337"/>
                      <a:pt x="526" y="13493"/>
                      <a:pt x="981" y="13493"/>
                    </a:cubicBezTo>
                    <a:cubicBezTo>
                      <a:pt x="1130" y="13493"/>
                      <a:pt x="1271" y="13476"/>
                      <a:pt x="1378" y="13443"/>
                    </a:cubicBezTo>
                    <a:cubicBezTo>
                      <a:pt x="1811" y="13343"/>
                      <a:pt x="3712" y="12676"/>
                      <a:pt x="3713" y="12676"/>
                    </a:cubicBezTo>
                    <a:lnTo>
                      <a:pt x="3713" y="12676"/>
                    </a:lnTo>
                    <a:cubicBezTo>
                      <a:pt x="3713" y="12676"/>
                      <a:pt x="2612" y="13243"/>
                      <a:pt x="3713" y="13243"/>
                    </a:cubicBezTo>
                    <a:cubicBezTo>
                      <a:pt x="4814" y="13243"/>
                      <a:pt x="6448" y="12142"/>
                      <a:pt x="6448" y="12142"/>
                    </a:cubicBezTo>
                    <a:cubicBezTo>
                      <a:pt x="6448" y="12142"/>
                      <a:pt x="9650" y="11242"/>
                      <a:pt x="9984" y="10808"/>
                    </a:cubicBezTo>
                    <a:cubicBezTo>
                      <a:pt x="10317" y="10374"/>
                      <a:pt x="11518" y="9140"/>
                      <a:pt x="11518" y="9140"/>
                    </a:cubicBezTo>
                    <a:cubicBezTo>
                      <a:pt x="11518" y="9140"/>
                      <a:pt x="25428" y="8240"/>
                      <a:pt x="27730" y="7806"/>
                    </a:cubicBezTo>
                    <a:cubicBezTo>
                      <a:pt x="30065" y="7372"/>
                      <a:pt x="34468" y="6138"/>
                      <a:pt x="35235" y="5504"/>
                    </a:cubicBezTo>
                    <a:cubicBezTo>
                      <a:pt x="36036" y="4837"/>
                      <a:pt x="36236" y="4070"/>
                      <a:pt x="35369" y="2402"/>
                    </a:cubicBezTo>
                    <a:lnTo>
                      <a:pt x="299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2"/>
              <p:cNvSpPr/>
              <p:nvPr/>
            </p:nvSpPr>
            <p:spPr>
              <a:xfrm>
                <a:off x="2101675" y="3243600"/>
                <a:ext cx="907325" cy="339425"/>
              </a:xfrm>
              <a:custGeom>
                <a:rect b="b" l="l" r="r" t="t"/>
                <a:pathLst>
                  <a:path extrusionOk="0" fill="none" h="13577" w="36293">
                    <a:moveTo>
                      <a:pt x="30022" y="0"/>
                    </a:moveTo>
                    <a:lnTo>
                      <a:pt x="8406" y="7172"/>
                    </a:lnTo>
                    <a:cubicBezTo>
                      <a:pt x="8406" y="7172"/>
                      <a:pt x="3536" y="9607"/>
                      <a:pt x="2869" y="9807"/>
                    </a:cubicBezTo>
                    <a:cubicBezTo>
                      <a:pt x="2202" y="10041"/>
                      <a:pt x="467" y="12576"/>
                      <a:pt x="234" y="13010"/>
                    </a:cubicBezTo>
                    <a:cubicBezTo>
                      <a:pt x="0" y="13443"/>
                      <a:pt x="1001" y="13577"/>
                      <a:pt x="1435" y="13443"/>
                    </a:cubicBezTo>
                    <a:cubicBezTo>
                      <a:pt x="1868" y="13343"/>
                      <a:pt x="3770" y="12676"/>
                      <a:pt x="3770" y="12676"/>
                    </a:cubicBezTo>
                    <a:cubicBezTo>
                      <a:pt x="3770" y="12676"/>
                      <a:pt x="2669" y="13243"/>
                      <a:pt x="3770" y="13243"/>
                    </a:cubicBezTo>
                    <a:cubicBezTo>
                      <a:pt x="4871" y="13243"/>
                      <a:pt x="6505" y="12142"/>
                      <a:pt x="6505" y="12142"/>
                    </a:cubicBezTo>
                    <a:cubicBezTo>
                      <a:pt x="6505" y="12142"/>
                      <a:pt x="9707" y="11242"/>
                      <a:pt x="10041" y="10808"/>
                    </a:cubicBezTo>
                    <a:cubicBezTo>
                      <a:pt x="10374" y="10374"/>
                      <a:pt x="11575" y="9140"/>
                      <a:pt x="11575" y="9140"/>
                    </a:cubicBezTo>
                    <a:cubicBezTo>
                      <a:pt x="11575" y="9140"/>
                      <a:pt x="25485" y="8240"/>
                      <a:pt x="27787" y="7806"/>
                    </a:cubicBezTo>
                    <a:cubicBezTo>
                      <a:pt x="30122" y="7372"/>
                      <a:pt x="34525" y="6138"/>
                      <a:pt x="35292" y="5504"/>
                    </a:cubicBezTo>
                    <a:cubicBezTo>
                      <a:pt x="36093" y="4837"/>
                      <a:pt x="36293" y="4070"/>
                      <a:pt x="35426" y="240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2"/>
              <p:cNvSpPr/>
              <p:nvPr/>
            </p:nvSpPr>
            <p:spPr>
              <a:xfrm>
                <a:off x="2195900" y="3499625"/>
                <a:ext cx="98425" cy="60900"/>
              </a:xfrm>
              <a:custGeom>
                <a:rect b="b" l="l" r="r" t="t"/>
                <a:pathLst>
                  <a:path extrusionOk="0" fill="none" h="2436" w="3937">
                    <a:moveTo>
                      <a:pt x="1" y="2435"/>
                    </a:moveTo>
                    <a:lnTo>
                      <a:pt x="2836" y="634"/>
                    </a:lnTo>
                    <a:lnTo>
                      <a:pt x="3937"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2"/>
              <p:cNvSpPr/>
              <p:nvPr/>
            </p:nvSpPr>
            <p:spPr>
              <a:xfrm>
                <a:off x="2118350" y="3487100"/>
                <a:ext cx="145125" cy="89250"/>
              </a:xfrm>
              <a:custGeom>
                <a:rect b="b" l="l" r="r" t="t"/>
                <a:pathLst>
                  <a:path extrusionOk="0" fill="none" h="3570" w="5805">
                    <a:moveTo>
                      <a:pt x="1" y="3570"/>
                    </a:moveTo>
                    <a:cubicBezTo>
                      <a:pt x="1" y="3570"/>
                      <a:pt x="201" y="2736"/>
                      <a:pt x="568" y="2736"/>
                    </a:cubicBezTo>
                    <a:cubicBezTo>
                      <a:pt x="901" y="2736"/>
                      <a:pt x="3203" y="901"/>
                      <a:pt x="3203" y="901"/>
                    </a:cubicBezTo>
                    <a:lnTo>
                      <a:pt x="5805"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2"/>
              <p:cNvSpPr/>
              <p:nvPr/>
            </p:nvSpPr>
            <p:spPr>
              <a:xfrm>
                <a:off x="2121675" y="3474600"/>
                <a:ext cx="123450" cy="73400"/>
              </a:xfrm>
              <a:custGeom>
                <a:rect b="b" l="l" r="r" t="t"/>
                <a:pathLst>
                  <a:path extrusionOk="0" fill="none" h="2936" w="4938">
                    <a:moveTo>
                      <a:pt x="4938" y="0"/>
                    </a:moveTo>
                    <a:cubicBezTo>
                      <a:pt x="4938" y="0"/>
                      <a:pt x="1602" y="1201"/>
                      <a:pt x="1369" y="1501"/>
                    </a:cubicBezTo>
                    <a:cubicBezTo>
                      <a:pt x="1168" y="1768"/>
                      <a:pt x="1" y="2936"/>
                      <a:pt x="1" y="293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2"/>
              <p:cNvSpPr/>
              <p:nvPr/>
            </p:nvSpPr>
            <p:spPr>
              <a:xfrm>
                <a:off x="2261775" y="2314600"/>
                <a:ext cx="236875" cy="474950"/>
              </a:xfrm>
              <a:custGeom>
                <a:rect b="b" l="l" r="r" t="t"/>
                <a:pathLst>
                  <a:path extrusionOk="0" h="18998" w="9475">
                    <a:moveTo>
                      <a:pt x="435" y="0"/>
                    </a:moveTo>
                    <a:cubicBezTo>
                      <a:pt x="435" y="0"/>
                      <a:pt x="435" y="5171"/>
                      <a:pt x="234" y="8607"/>
                    </a:cubicBezTo>
                    <a:cubicBezTo>
                      <a:pt x="1" y="12009"/>
                      <a:pt x="1769" y="18514"/>
                      <a:pt x="3637" y="18981"/>
                    </a:cubicBezTo>
                    <a:cubicBezTo>
                      <a:pt x="3685" y="18992"/>
                      <a:pt x="3733" y="18997"/>
                      <a:pt x="3782" y="18997"/>
                    </a:cubicBezTo>
                    <a:cubicBezTo>
                      <a:pt x="5644" y="18997"/>
                      <a:pt x="8274" y="11122"/>
                      <a:pt x="8274" y="10375"/>
                    </a:cubicBezTo>
                    <a:cubicBezTo>
                      <a:pt x="8274" y="9607"/>
                      <a:pt x="9474" y="4537"/>
                      <a:pt x="9474" y="4537"/>
                    </a:cubicBezTo>
                    <a:lnTo>
                      <a:pt x="435"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2"/>
              <p:cNvSpPr/>
              <p:nvPr/>
            </p:nvSpPr>
            <p:spPr>
              <a:xfrm>
                <a:off x="2309325" y="2411325"/>
                <a:ext cx="185150" cy="155975"/>
              </a:xfrm>
              <a:custGeom>
                <a:rect b="b" l="l" r="r" t="t"/>
                <a:pathLst>
                  <a:path extrusionOk="0" h="6239" w="7406">
                    <a:moveTo>
                      <a:pt x="0" y="1"/>
                    </a:moveTo>
                    <a:cubicBezTo>
                      <a:pt x="968" y="1502"/>
                      <a:pt x="2068" y="2903"/>
                      <a:pt x="3336" y="4171"/>
                    </a:cubicBezTo>
                    <a:cubicBezTo>
                      <a:pt x="4237" y="5038"/>
                      <a:pt x="5271" y="5772"/>
                      <a:pt x="6405" y="6239"/>
                    </a:cubicBezTo>
                    <a:cubicBezTo>
                      <a:pt x="6505" y="5305"/>
                      <a:pt x="7105" y="2669"/>
                      <a:pt x="7406" y="1369"/>
                    </a:cubicBezTo>
                    <a:lnTo>
                      <a:pt x="0" y="1"/>
                    </a:ln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2"/>
              <p:cNvSpPr/>
              <p:nvPr/>
            </p:nvSpPr>
            <p:spPr>
              <a:xfrm>
                <a:off x="2096675" y="1889125"/>
                <a:ext cx="556250" cy="924200"/>
              </a:xfrm>
              <a:custGeom>
                <a:rect b="b" l="l" r="r" t="t"/>
                <a:pathLst>
                  <a:path extrusionOk="0" h="36968" w="22250">
                    <a:moveTo>
                      <a:pt x="10148" y="1"/>
                    </a:moveTo>
                    <a:cubicBezTo>
                      <a:pt x="7787" y="1"/>
                      <a:pt x="6705" y="808"/>
                      <a:pt x="6705" y="808"/>
                    </a:cubicBezTo>
                    <a:cubicBezTo>
                      <a:pt x="6705" y="808"/>
                      <a:pt x="1301" y="4877"/>
                      <a:pt x="667" y="9181"/>
                    </a:cubicBezTo>
                    <a:cubicBezTo>
                      <a:pt x="0" y="13484"/>
                      <a:pt x="0" y="28261"/>
                      <a:pt x="534" y="32030"/>
                    </a:cubicBezTo>
                    <a:cubicBezTo>
                      <a:pt x="1101" y="35766"/>
                      <a:pt x="4837" y="36967"/>
                      <a:pt x="6038" y="36967"/>
                    </a:cubicBezTo>
                    <a:cubicBezTo>
                      <a:pt x="7272" y="36967"/>
                      <a:pt x="8807" y="34999"/>
                      <a:pt x="8807" y="34999"/>
                    </a:cubicBezTo>
                    <a:cubicBezTo>
                      <a:pt x="8807" y="34999"/>
                      <a:pt x="6271" y="33231"/>
                      <a:pt x="6271" y="30362"/>
                    </a:cubicBezTo>
                    <a:cubicBezTo>
                      <a:pt x="6271" y="27494"/>
                      <a:pt x="7039" y="17019"/>
                      <a:pt x="7039" y="17019"/>
                    </a:cubicBezTo>
                    <a:lnTo>
                      <a:pt x="12109" y="7079"/>
                    </a:lnTo>
                    <a:lnTo>
                      <a:pt x="20281" y="10281"/>
                    </a:lnTo>
                    <a:cubicBezTo>
                      <a:pt x="20281" y="10281"/>
                      <a:pt x="19381" y="18020"/>
                      <a:pt x="18180" y="20222"/>
                    </a:cubicBezTo>
                    <a:cubicBezTo>
                      <a:pt x="17313" y="21656"/>
                      <a:pt x="16112" y="22824"/>
                      <a:pt x="14644" y="23624"/>
                    </a:cubicBezTo>
                    <a:cubicBezTo>
                      <a:pt x="14644" y="23624"/>
                      <a:pt x="14978" y="28494"/>
                      <a:pt x="14878" y="30696"/>
                    </a:cubicBezTo>
                    <a:cubicBezTo>
                      <a:pt x="14811" y="31997"/>
                      <a:pt x="14277" y="33198"/>
                      <a:pt x="13343" y="34098"/>
                    </a:cubicBezTo>
                    <a:cubicBezTo>
                      <a:pt x="13343" y="34098"/>
                      <a:pt x="14821" y="36775"/>
                      <a:pt x="16661" y="36775"/>
                    </a:cubicBezTo>
                    <a:cubicBezTo>
                      <a:pt x="17117" y="36775"/>
                      <a:pt x="17596" y="36611"/>
                      <a:pt x="18080" y="36200"/>
                    </a:cubicBezTo>
                    <a:cubicBezTo>
                      <a:pt x="20515" y="34098"/>
                      <a:pt x="20615" y="29128"/>
                      <a:pt x="20615" y="27594"/>
                    </a:cubicBezTo>
                    <a:cubicBezTo>
                      <a:pt x="20615" y="26059"/>
                      <a:pt x="20715" y="10181"/>
                      <a:pt x="20715" y="10181"/>
                    </a:cubicBezTo>
                    <a:cubicBezTo>
                      <a:pt x="21716" y="9347"/>
                      <a:pt x="22249" y="8113"/>
                      <a:pt x="22149" y="6846"/>
                    </a:cubicBezTo>
                    <a:cubicBezTo>
                      <a:pt x="22049" y="4644"/>
                      <a:pt x="18280" y="1675"/>
                      <a:pt x="13543" y="474"/>
                    </a:cubicBezTo>
                    <a:cubicBezTo>
                      <a:pt x="12205" y="126"/>
                      <a:pt x="11078" y="1"/>
                      <a:pt x="10148" y="1"/>
                    </a:cubicBez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2"/>
              <p:cNvSpPr/>
              <p:nvPr/>
            </p:nvSpPr>
            <p:spPr>
              <a:xfrm>
                <a:off x="2201750" y="2027725"/>
                <a:ext cx="421150" cy="490625"/>
              </a:xfrm>
              <a:custGeom>
                <a:rect b="b" l="l" r="r" t="t"/>
                <a:pathLst>
                  <a:path extrusionOk="0" h="19625" w="16846">
                    <a:moveTo>
                      <a:pt x="7506" y="1"/>
                    </a:moveTo>
                    <a:lnTo>
                      <a:pt x="3336" y="8940"/>
                    </a:lnTo>
                    <a:cubicBezTo>
                      <a:pt x="3336" y="8940"/>
                      <a:pt x="2475" y="7172"/>
                      <a:pt x="1608" y="7172"/>
                    </a:cubicBezTo>
                    <a:cubicBezTo>
                      <a:pt x="1437" y="7172"/>
                      <a:pt x="1266" y="7241"/>
                      <a:pt x="1101" y="7406"/>
                    </a:cubicBezTo>
                    <a:cubicBezTo>
                      <a:pt x="134" y="8373"/>
                      <a:pt x="0" y="11142"/>
                      <a:pt x="1201" y="12243"/>
                    </a:cubicBezTo>
                    <a:lnTo>
                      <a:pt x="2402" y="13343"/>
                    </a:lnTo>
                    <a:lnTo>
                      <a:pt x="3069" y="12876"/>
                    </a:lnTo>
                    <a:cubicBezTo>
                      <a:pt x="3069" y="12876"/>
                      <a:pt x="4503" y="16646"/>
                      <a:pt x="7372" y="18314"/>
                    </a:cubicBezTo>
                    <a:cubicBezTo>
                      <a:pt x="8914" y="19210"/>
                      <a:pt x="10071" y="19625"/>
                      <a:pt x="11018" y="19625"/>
                    </a:cubicBezTo>
                    <a:cubicBezTo>
                      <a:pt x="11833" y="19625"/>
                      <a:pt x="12493" y="19318"/>
                      <a:pt x="13110" y="18747"/>
                    </a:cubicBezTo>
                    <a:cubicBezTo>
                      <a:pt x="14411" y="17513"/>
                      <a:pt x="16312" y="14011"/>
                      <a:pt x="16512" y="11809"/>
                    </a:cubicBezTo>
                    <a:cubicBezTo>
                      <a:pt x="16746" y="9607"/>
                      <a:pt x="16846" y="4871"/>
                      <a:pt x="16746" y="4070"/>
                    </a:cubicBezTo>
                    <a:cubicBezTo>
                      <a:pt x="16612" y="3303"/>
                      <a:pt x="7506" y="1"/>
                      <a:pt x="7506"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2"/>
              <p:cNvSpPr/>
              <p:nvPr/>
            </p:nvSpPr>
            <p:spPr>
              <a:xfrm>
                <a:off x="2278475" y="2240375"/>
                <a:ext cx="341100" cy="277975"/>
              </a:xfrm>
              <a:custGeom>
                <a:rect b="b" l="l" r="r" t="t"/>
                <a:pathLst>
                  <a:path extrusionOk="0" h="11119" w="13644">
                    <a:moveTo>
                      <a:pt x="400" y="1"/>
                    </a:moveTo>
                    <a:lnTo>
                      <a:pt x="200" y="434"/>
                    </a:lnTo>
                    <a:lnTo>
                      <a:pt x="1301" y="968"/>
                    </a:lnTo>
                    <a:cubicBezTo>
                      <a:pt x="1301" y="968"/>
                      <a:pt x="1968" y="2402"/>
                      <a:pt x="2302" y="3070"/>
                    </a:cubicBezTo>
                    <a:cubicBezTo>
                      <a:pt x="2635" y="3703"/>
                      <a:pt x="2302" y="6806"/>
                      <a:pt x="2302" y="6806"/>
                    </a:cubicBezTo>
                    <a:lnTo>
                      <a:pt x="0" y="4404"/>
                    </a:lnTo>
                    <a:lnTo>
                      <a:pt x="0" y="4404"/>
                    </a:lnTo>
                    <a:cubicBezTo>
                      <a:pt x="0" y="4404"/>
                      <a:pt x="1435" y="8140"/>
                      <a:pt x="4303" y="9808"/>
                    </a:cubicBezTo>
                    <a:cubicBezTo>
                      <a:pt x="5827" y="10704"/>
                      <a:pt x="6985" y="11119"/>
                      <a:pt x="7937" y="11119"/>
                    </a:cubicBezTo>
                    <a:cubicBezTo>
                      <a:pt x="8757" y="11119"/>
                      <a:pt x="9424" y="10812"/>
                      <a:pt x="10041" y="10241"/>
                    </a:cubicBezTo>
                    <a:cubicBezTo>
                      <a:pt x="11342" y="9040"/>
                      <a:pt x="13210" y="5505"/>
                      <a:pt x="13443" y="3303"/>
                    </a:cubicBezTo>
                    <a:cubicBezTo>
                      <a:pt x="13510" y="2569"/>
                      <a:pt x="13610" y="1535"/>
                      <a:pt x="13643" y="468"/>
                    </a:cubicBezTo>
                    <a:lnTo>
                      <a:pt x="13643" y="468"/>
                    </a:lnTo>
                    <a:cubicBezTo>
                      <a:pt x="12042" y="1168"/>
                      <a:pt x="10341" y="1535"/>
                      <a:pt x="8606" y="1535"/>
                    </a:cubicBezTo>
                    <a:cubicBezTo>
                      <a:pt x="5170" y="1535"/>
                      <a:pt x="1501" y="368"/>
                      <a:pt x="400" y="1"/>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2"/>
              <p:cNvSpPr/>
              <p:nvPr/>
            </p:nvSpPr>
            <p:spPr>
              <a:xfrm>
                <a:off x="2461925" y="2220375"/>
                <a:ext cx="19200" cy="36700"/>
              </a:xfrm>
              <a:custGeom>
                <a:rect b="b" l="l" r="r" t="t"/>
                <a:pathLst>
                  <a:path extrusionOk="0" h="1468" w="768">
                    <a:moveTo>
                      <a:pt x="401" y="0"/>
                    </a:moveTo>
                    <a:cubicBezTo>
                      <a:pt x="167" y="0"/>
                      <a:pt x="1" y="334"/>
                      <a:pt x="1" y="734"/>
                    </a:cubicBezTo>
                    <a:cubicBezTo>
                      <a:pt x="1" y="1134"/>
                      <a:pt x="167" y="1468"/>
                      <a:pt x="401" y="1468"/>
                    </a:cubicBezTo>
                    <a:cubicBezTo>
                      <a:pt x="601" y="1468"/>
                      <a:pt x="768" y="1134"/>
                      <a:pt x="768" y="734"/>
                    </a:cubicBezTo>
                    <a:cubicBezTo>
                      <a:pt x="768" y="334"/>
                      <a:pt x="601" y="0"/>
                      <a:pt x="401" y="0"/>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2"/>
              <p:cNvSpPr/>
              <p:nvPr/>
            </p:nvSpPr>
            <p:spPr>
              <a:xfrm>
                <a:off x="2564500" y="2214525"/>
                <a:ext cx="19200" cy="36725"/>
              </a:xfrm>
              <a:custGeom>
                <a:rect b="b" l="l" r="r" t="t"/>
                <a:pathLst>
                  <a:path extrusionOk="0" h="1469" w="768">
                    <a:moveTo>
                      <a:pt x="401" y="1"/>
                    </a:moveTo>
                    <a:cubicBezTo>
                      <a:pt x="167" y="1"/>
                      <a:pt x="1" y="301"/>
                      <a:pt x="1" y="734"/>
                    </a:cubicBezTo>
                    <a:cubicBezTo>
                      <a:pt x="1" y="1135"/>
                      <a:pt x="167" y="1468"/>
                      <a:pt x="401" y="1468"/>
                    </a:cubicBezTo>
                    <a:cubicBezTo>
                      <a:pt x="601" y="1468"/>
                      <a:pt x="768" y="1135"/>
                      <a:pt x="768" y="734"/>
                    </a:cubicBezTo>
                    <a:cubicBezTo>
                      <a:pt x="768" y="301"/>
                      <a:pt x="601" y="1"/>
                      <a:pt x="401" y="1"/>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2"/>
              <p:cNvSpPr/>
              <p:nvPr/>
            </p:nvSpPr>
            <p:spPr>
              <a:xfrm>
                <a:off x="2417725" y="2164500"/>
                <a:ext cx="85925" cy="24200"/>
              </a:xfrm>
              <a:custGeom>
                <a:rect b="b" l="l" r="r" t="t"/>
                <a:pathLst>
                  <a:path extrusionOk="0" fill="none" h="968" w="3437">
                    <a:moveTo>
                      <a:pt x="1" y="968"/>
                    </a:moveTo>
                    <a:cubicBezTo>
                      <a:pt x="1" y="968"/>
                      <a:pt x="1969" y="0"/>
                      <a:pt x="3437" y="9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2"/>
              <p:cNvSpPr/>
              <p:nvPr/>
            </p:nvSpPr>
            <p:spPr>
              <a:xfrm>
                <a:off x="2549500" y="2156975"/>
                <a:ext cx="49225" cy="112625"/>
              </a:xfrm>
              <a:custGeom>
                <a:rect b="b" l="l" r="r" t="t"/>
                <a:pathLst>
                  <a:path extrusionOk="0" fill="none" h="4505" w="1969">
                    <a:moveTo>
                      <a:pt x="501" y="4504"/>
                    </a:moveTo>
                    <a:lnTo>
                      <a:pt x="0" y="1769"/>
                    </a:lnTo>
                    <a:cubicBezTo>
                      <a:pt x="0" y="1769"/>
                      <a:pt x="400" y="1"/>
                      <a:pt x="1968" y="9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2"/>
              <p:cNvSpPr/>
              <p:nvPr/>
            </p:nvSpPr>
            <p:spPr>
              <a:xfrm>
                <a:off x="2980625" y="2712375"/>
                <a:ext cx="375300" cy="256875"/>
              </a:xfrm>
              <a:custGeom>
                <a:rect b="b" l="l" r="r" t="t"/>
                <a:pathLst>
                  <a:path extrusionOk="0" h="10275" w="15012">
                    <a:moveTo>
                      <a:pt x="535" y="1"/>
                    </a:moveTo>
                    <a:cubicBezTo>
                      <a:pt x="201" y="1"/>
                      <a:pt x="1" y="1135"/>
                      <a:pt x="635" y="2336"/>
                    </a:cubicBezTo>
                    <a:cubicBezTo>
                      <a:pt x="1235" y="3537"/>
                      <a:pt x="735" y="5538"/>
                      <a:pt x="1936" y="6339"/>
                    </a:cubicBezTo>
                    <a:cubicBezTo>
                      <a:pt x="3136" y="7139"/>
                      <a:pt x="8974" y="7673"/>
                      <a:pt x="8974" y="7673"/>
                    </a:cubicBezTo>
                    <a:lnTo>
                      <a:pt x="14078" y="10275"/>
                    </a:lnTo>
                    <a:lnTo>
                      <a:pt x="15012" y="5938"/>
                    </a:lnTo>
                    <a:lnTo>
                      <a:pt x="10875" y="3637"/>
                    </a:lnTo>
                    <a:cubicBezTo>
                      <a:pt x="10875" y="3637"/>
                      <a:pt x="6038" y="1"/>
                      <a:pt x="5338" y="1"/>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2"/>
              <p:cNvSpPr/>
              <p:nvPr/>
            </p:nvSpPr>
            <p:spPr>
              <a:xfrm>
                <a:off x="2980625" y="2713225"/>
                <a:ext cx="278575" cy="198500"/>
              </a:xfrm>
              <a:custGeom>
                <a:rect b="b" l="l" r="r" t="t"/>
                <a:pathLst>
                  <a:path extrusionOk="0" h="7940" w="11143">
                    <a:moveTo>
                      <a:pt x="535" y="0"/>
                    </a:moveTo>
                    <a:cubicBezTo>
                      <a:pt x="201" y="0"/>
                      <a:pt x="1" y="1101"/>
                      <a:pt x="635" y="2302"/>
                    </a:cubicBezTo>
                    <a:cubicBezTo>
                      <a:pt x="1235" y="3503"/>
                      <a:pt x="735" y="5504"/>
                      <a:pt x="1936" y="6305"/>
                    </a:cubicBezTo>
                    <a:cubicBezTo>
                      <a:pt x="3136" y="7139"/>
                      <a:pt x="8974" y="7639"/>
                      <a:pt x="8974" y="7639"/>
                    </a:cubicBezTo>
                    <a:lnTo>
                      <a:pt x="9608" y="7939"/>
                    </a:lnTo>
                    <a:cubicBezTo>
                      <a:pt x="10141" y="7572"/>
                      <a:pt x="10608" y="7039"/>
                      <a:pt x="10875" y="6405"/>
                    </a:cubicBezTo>
                    <a:cubicBezTo>
                      <a:pt x="11075" y="5538"/>
                      <a:pt x="11142" y="4637"/>
                      <a:pt x="11075" y="3736"/>
                    </a:cubicBezTo>
                    <a:lnTo>
                      <a:pt x="10875" y="3603"/>
                    </a:lnTo>
                    <a:cubicBezTo>
                      <a:pt x="10875" y="3603"/>
                      <a:pt x="6038" y="0"/>
                      <a:pt x="5338"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2"/>
              <p:cNvSpPr/>
              <p:nvPr/>
            </p:nvSpPr>
            <p:spPr>
              <a:xfrm>
                <a:off x="2874725" y="2731575"/>
                <a:ext cx="118450" cy="76725"/>
              </a:xfrm>
              <a:custGeom>
                <a:rect b="b" l="l" r="r" t="t"/>
                <a:pathLst>
                  <a:path extrusionOk="0" h="3069" w="4738">
                    <a:moveTo>
                      <a:pt x="4270" y="0"/>
                    </a:moveTo>
                    <a:lnTo>
                      <a:pt x="0" y="2102"/>
                    </a:lnTo>
                    <a:lnTo>
                      <a:pt x="467" y="3069"/>
                    </a:lnTo>
                    <a:lnTo>
                      <a:pt x="4737" y="967"/>
                    </a:lnTo>
                    <a:lnTo>
                      <a:pt x="4270" y="0"/>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2858875" y="2784100"/>
                <a:ext cx="27550" cy="24200"/>
              </a:xfrm>
              <a:custGeom>
                <a:rect b="b" l="l" r="r" t="t"/>
                <a:pathLst>
                  <a:path extrusionOk="0" h="968" w="1102">
                    <a:moveTo>
                      <a:pt x="634" y="1"/>
                    </a:moveTo>
                    <a:lnTo>
                      <a:pt x="1" y="868"/>
                    </a:lnTo>
                    <a:lnTo>
                      <a:pt x="1101" y="968"/>
                    </a:lnTo>
                    <a:lnTo>
                      <a:pt x="634" y="1"/>
                    </a:ln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2796325" y="2804950"/>
                <a:ext cx="62575" cy="31725"/>
              </a:xfrm>
              <a:custGeom>
                <a:rect b="b" l="l" r="r" t="t"/>
                <a:pathLst>
                  <a:path extrusionOk="0" fill="none" h="1269" w="2503">
                    <a:moveTo>
                      <a:pt x="2503" y="0"/>
                    </a:moveTo>
                    <a:lnTo>
                      <a:pt x="1" y="1268"/>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2946450" y="2694875"/>
                <a:ext cx="55900" cy="56150"/>
              </a:xfrm>
              <a:custGeom>
                <a:rect b="b" l="l" r="r" t="t"/>
                <a:pathLst>
                  <a:path extrusionOk="0" h="2246" w="2236">
                    <a:moveTo>
                      <a:pt x="1668" y="0"/>
                    </a:moveTo>
                    <a:cubicBezTo>
                      <a:pt x="1668" y="0"/>
                      <a:pt x="0" y="267"/>
                      <a:pt x="67" y="868"/>
                    </a:cubicBezTo>
                    <a:cubicBezTo>
                      <a:pt x="165" y="1424"/>
                      <a:pt x="199" y="2236"/>
                      <a:pt x="861" y="2236"/>
                    </a:cubicBezTo>
                    <a:cubicBezTo>
                      <a:pt x="874" y="2236"/>
                      <a:pt x="887" y="2236"/>
                      <a:pt x="901" y="2235"/>
                    </a:cubicBezTo>
                    <a:cubicBezTo>
                      <a:pt x="1080" y="2235"/>
                      <a:pt x="1235" y="2245"/>
                      <a:pt x="1369" y="2245"/>
                    </a:cubicBezTo>
                    <a:cubicBezTo>
                      <a:pt x="1785" y="2245"/>
                      <a:pt x="2001" y="2150"/>
                      <a:pt x="2102" y="1368"/>
                    </a:cubicBezTo>
                    <a:cubicBezTo>
                      <a:pt x="2235" y="301"/>
                      <a:pt x="2135" y="234"/>
                      <a:pt x="1668"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2956450" y="2759075"/>
                <a:ext cx="88425" cy="45075"/>
              </a:xfrm>
              <a:custGeom>
                <a:rect b="b" l="l" r="r" t="t"/>
                <a:pathLst>
                  <a:path extrusionOk="0" h="1803" w="3537">
                    <a:moveTo>
                      <a:pt x="2702" y="1"/>
                    </a:moveTo>
                    <a:cubicBezTo>
                      <a:pt x="2335" y="1"/>
                      <a:pt x="1068" y="101"/>
                      <a:pt x="1068" y="101"/>
                    </a:cubicBezTo>
                    <a:cubicBezTo>
                      <a:pt x="1068" y="101"/>
                      <a:pt x="0" y="101"/>
                      <a:pt x="0" y="801"/>
                    </a:cubicBezTo>
                    <a:cubicBezTo>
                      <a:pt x="0" y="1502"/>
                      <a:pt x="301" y="1802"/>
                      <a:pt x="801" y="1802"/>
                    </a:cubicBezTo>
                    <a:cubicBezTo>
                      <a:pt x="1301" y="1802"/>
                      <a:pt x="3536" y="1802"/>
                      <a:pt x="3536" y="1002"/>
                    </a:cubicBezTo>
                    <a:cubicBezTo>
                      <a:pt x="3536" y="201"/>
                      <a:pt x="3103" y="1"/>
                      <a:pt x="2702" y="1"/>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2970625" y="2801625"/>
                <a:ext cx="88425" cy="45050"/>
              </a:xfrm>
              <a:custGeom>
                <a:rect b="b" l="l" r="r" t="t"/>
                <a:pathLst>
                  <a:path extrusionOk="0" h="1802" w="3537">
                    <a:moveTo>
                      <a:pt x="2736" y="0"/>
                    </a:moveTo>
                    <a:cubicBezTo>
                      <a:pt x="2336" y="0"/>
                      <a:pt x="1068" y="100"/>
                      <a:pt x="1068" y="100"/>
                    </a:cubicBezTo>
                    <a:cubicBezTo>
                      <a:pt x="1068" y="100"/>
                      <a:pt x="1" y="100"/>
                      <a:pt x="1" y="801"/>
                    </a:cubicBezTo>
                    <a:cubicBezTo>
                      <a:pt x="1" y="1501"/>
                      <a:pt x="301" y="1801"/>
                      <a:pt x="801" y="1801"/>
                    </a:cubicBezTo>
                    <a:cubicBezTo>
                      <a:pt x="1301" y="1801"/>
                      <a:pt x="3536" y="1801"/>
                      <a:pt x="3536" y="1001"/>
                    </a:cubicBezTo>
                    <a:cubicBezTo>
                      <a:pt x="3536" y="200"/>
                      <a:pt x="3103" y="0"/>
                      <a:pt x="2736"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2"/>
              <p:cNvSpPr/>
              <p:nvPr/>
            </p:nvSpPr>
            <p:spPr>
              <a:xfrm>
                <a:off x="2998150" y="2839150"/>
                <a:ext cx="77575" cy="40050"/>
              </a:xfrm>
              <a:custGeom>
                <a:rect b="b" l="l" r="r" t="t"/>
                <a:pathLst>
                  <a:path extrusionOk="0" h="1602" w="3103">
                    <a:moveTo>
                      <a:pt x="2402" y="0"/>
                    </a:moveTo>
                    <a:cubicBezTo>
                      <a:pt x="2035" y="0"/>
                      <a:pt x="934" y="100"/>
                      <a:pt x="934" y="100"/>
                    </a:cubicBezTo>
                    <a:cubicBezTo>
                      <a:pt x="934" y="100"/>
                      <a:pt x="0" y="100"/>
                      <a:pt x="0" y="701"/>
                    </a:cubicBezTo>
                    <a:cubicBezTo>
                      <a:pt x="0" y="1334"/>
                      <a:pt x="267" y="1601"/>
                      <a:pt x="701" y="1601"/>
                    </a:cubicBezTo>
                    <a:cubicBezTo>
                      <a:pt x="1168" y="1601"/>
                      <a:pt x="3103" y="1601"/>
                      <a:pt x="3103" y="901"/>
                    </a:cubicBezTo>
                    <a:cubicBezTo>
                      <a:pt x="3103" y="200"/>
                      <a:pt x="2736" y="0"/>
                      <a:pt x="2402"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2"/>
              <p:cNvSpPr/>
              <p:nvPr/>
            </p:nvSpPr>
            <p:spPr>
              <a:xfrm>
                <a:off x="3297525" y="2526800"/>
                <a:ext cx="475375" cy="623450"/>
              </a:xfrm>
              <a:custGeom>
                <a:rect b="b" l="l" r="r" t="t"/>
                <a:pathLst>
                  <a:path extrusionOk="0" h="24938" w="19015">
                    <a:moveTo>
                      <a:pt x="7523" y="1"/>
                    </a:moveTo>
                    <a:cubicBezTo>
                      <a:pt x="6422" y="1"/>
                      <a:pt x="5019" y="585"/>
                      <a:pt x="4837" y="2220"/>
                    </a:cubicBezTo>
                    <a:lnTo>
                      <a:pt x="8173" y="14195"/>
                    </a:lnTo>
                    <a:lnTo>
                      <a:pt x="2035" y="12661"/>
                    </a:lnTo>
                    <a:lnTo>
                      <a:pt x="1" y="18298"/>
                    </a:lnTo>
                    <a:cubicBezTo>
                      <a:pt x="1" y="18298"/>
                      <a:pt x="16566" y="24937"/>
                      <a:pt x="17886" y="24937"/>
                    </a:cubicBezTo>
                    <a:cubicBezTo>
                      <a:pt x="17896" y="24937"/>
                      <a:pt x="17905" y="24937"/>
                      <a:pt x="17913" y="24936"/>
                    </a:cubicBezTo>
                    <a:cubicBezTo>
                      <a:pt x="19014" y="24836"/>
                      <a:pt x="8974" y="1520"/>
                      <a:pt x="8874" y="619"/>
                    </a:cubicBezTo>
                    <a:cubicBezTo>
                      <a:pt x="8834" y="250"/>
                      <a:pt x="8243" y="1"/>
                      <a:pt x="7523" y="1"/>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3234150" y="4775525"/>
                <a:ext cx="418650" cy="202125"/>
              </a:xfrm>
              <a:custGeom>
                <a:rect b="b" l="l" r="r" t="t"/>
                <a:pathLst>
                  <a:path extrusionOk="0" h="8085" w="16746">
                    <a:moveTo>
                      <a:pt x="10308" y="1"/>
                    </a:moveTo>
                    <a:cubicBezTo>
                      <a:pt x="10308" y="1"/>
                      <a:pt x="7506" y="2269"/>
                      <a:pt x="5771" y="3069"/>
                    </a:cubicBezTo>
                    <a:cubicBezTo>
                      <a:pt x="4037" y="3870"/>
                      <a:pt x="267" y="5505"/>
                      <a:pt x="134" y="6572"/>
                    </a:cubicBezTo>
                    <a:cubicBezTo>
                      <a:pt x="0" y="7639"/>
                      <a:pt x="2135" y="7773"/>
                      <a:pt x="5771" y="7773"/>
                    </a:cubicBezTo>
                    <a:cubicBezTo>
                      <a:pt x="8615" y="7773"/>
                      <a:pt x="11896" y="8085"/>
                      <a:pt x="13677" y="8085"/>
                    </a:cubicBezTo>
                    <a:cubicBezTo>
                      <a:pt x="14151" y="8085"/>
                      <a:pt x="14520" y="8063"/>
                      <a:pt x="14744" y="8006"/>
                    </a:cubicBezTo>
                    <a:cubicBezTo>
                      <a:pt x="15812" y="7739"/>
                      <a:pt x="16746" y="7506"/>
                      <a:pt x="16746" y="6705"/>
                    </a:cubicBezTo>
                    <a:cubicBezTo>
                      <a:pt x="16746" y="5905"/>
                      <a:pt x="15812" y="1735"/>
                      <a:pt x="15812" y="1735"/>
                    </a:cubicBezTo>
                    <a:lnTo>
                      <a:pt x="10308" y="1"/>
                    </a:ln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3234150" y="4933150"/>
                <a:ext cx="418650" cy="44500"/>
              </a:xfrm>
              <a:custGeom>
                <a:rect b="b" l="l" r="r" t="t"/>
                <a:pathLst>
                  <a:path extrusionOk="0" h="1780" w="16746">
                    <a:moveTo>
                      <a:pt x="234" y="0"/>
                    </a:moveTo>
                    <a:cubicBezTo>
                      <a:pt x="167" y="67"/>
                      <a:pt x="134" y="167"/>
                      <a:pt x="134" y="267"/>
                    </a:cubicBezTo>
                    <a:cubicBezTo>
                      <a:pt x="0" y="1334"/>
                      <a:pt x="2135" y="1468"/>
                      <a:pt x="5771" y="1468"/>
                    </a:cubicBezTo>
                    <a:cubicBezTo>
                      <a:pt x="8615" y="1468"/>
                      <a:pt x="11875" y="1780"/>
                      <a:pt x="13647" y="1780"/>
                    </a:cubicBezTo>
                    <a:cubicBezTo>
                      <a:pt x="14120" y="1780"/>
                      <a:pt x="14486" y="1758"/>
                      <a:pt x="14711" y="1701"/>
                    </a:cubicBezTo>
                    <a:cubicBezTo>
                      <a:pt x="15812" y="1434"/>
                      <a:pt x="16746" y="1201"/>
                      <a:pt x="16746" y="400"/>
                    </a:cubicBezTo>
                    <a:cubicBezTo>
                      <a:pt x="16746" y="267"/>
                      <a:pt x="16746" y="134"/>
                      <a:pt x="16712" y="0"/>
                    </a:cubicBezTo>
                    <a:cubicBezTo>
                      <a:pt x="13901" y="324"/>
                      <a:pt x="11069" y="495"/>
                      <a:pt x="8232" y="495"/>
                    </a:cubicBezTo>
                    <a:cubicBezTo>
                      <a:pt x="7567" y="495"/>
                      <a:pt x="6903" y="486"/>
                      <a:pt x="6238" y="467"/>
                    </a:cubicBezTo>
                    <a:cubicBezTo>
                      <a:pt x="2402" y="434"/>
                      <a:pt x="868" y="200"/>
                      <a:pt x="234"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3837075" y="4873100"/>
                <a:ext cx="403650" cy="196000"/>
              </a:xfrm>
              <a:custGeom>
                <a:rect b="b" l="l" r="r" t="t"/>
                <a:pathLst>
                  <a:path extrusionOk="0" h="7840" w="16146">
                    <a:moveTo>
                      <a:pt x="8707" y="0"/>
                    </a:moveTo>
                    <a:cubicBezTo>
                      <a:pt x="8707" y="0"/>
                      <a:pt x="6605" y="2069"/>
                      <a:pt x="5605" y="2669"/>
                    </a:cubicBezTo>
                    <a:cubicBezTo>
                      <a:pt x="4571" y="3269"/>
                      <a:pt x="1" y="5338"/>
                      <a:pt x="434" y="6138"/>
                    </a:cubicBezTo>
                    <a:cubicBezTo>
                      <a:pt x="835" y="6972"/>
                      <a:pt x="4837" y="7839"/>
                      <a:pt x="6939" y="7839"/>
                    </a:cubicBezTo>
                    <a:cubicBezTo>
                      <a:pt x="9074" y="7839"/>
                      <a:pt x="14044" y="6338"/>
                      <a:pt x="14978" y="5871"/>
                    </a:cubicBezTo>
                    <a:cubicBezTo>
                      <a:pt x="15678" y="5471"/>
                      <a:pt x="16112" y="4737"/>
                      <a:pt x="16145" y="3970"/>
                    </a:cubicBezTo>
                    <a:cubicBezTo>
                      <a:pt x="16145" y="3703"/>
                      <a:pt x="15445" y="1501"/>
                      <a:pt x="15111" y="1101"/>
                    </a:cubicBezTo>
                    <a:cubicBezTo>
                      <a:pt x="14778" y="701"/>
                      <a:pt x="8707" y="0"/>
                      <a:pt x="8707"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2"/>
              <p:cNvSpPr/>
              <p:nvPr/>
            </p:nvSpPr>
            <p:spPr>
              <a:xfrm>
                <a:off x="3845425" y="4975675"/>
                <a:ext cx="395300" cy="93425"/>
              </a:xfrm>
              <a:custGeom>
                <a:rect b="b" l="l" r="r" t="t"/>
                <a:pathLst>
                  <a:path extrusionOk="0" h="3737" w="15812">
                    <a:moveTo>
                      <a:pt x="15811" y="0"/>
                    </a:moveTo>
                    <a:lnTo>
                      <a:pt x="15811" y="0"/>
                    </a:lnTo>
                    <a:cubicBezTo>
                      <a:pt x="14044" y="768"/>
                      <a:pt x="10041" y="2269"/>
                      <a:pt x="6471" y="2369"/>
                    </a:cubicBezTo>
                    <a:cubicBezTo>
                      <a:pt x="6265" y="2376"/>
                      <a:pt x="6063" y="2379"/>
                      <a:pt x="5866" y="2379"/>
                    </a:cubicBezTo>
                    <a:cubicBezTo>
                      <a:pt x="3172" y="2379"/>
                      <a:pt x="1400" y="1770"/>
                      <a:pt x="467" y="1335"/>
                    </a:cubicBezTo>
                    <a:cubicBezTo>
                      <a:pt x="167" y="1601"/>
                      <a:pt x="0" y="1835"/>
                      <a:pt x="100" y="2035"/>
                    </a:cubicBezTo>
                    <a:cubicBezTo>
                      <a:pt x="501" y="2836"/>
                      <a:pt x="4503" y="3736"/>
                      <a:pt x="6605" y="3736"/>
                    </a:cubicBezTo>
                    <a:cubicBezTo>
                      <a:pt x="8740" y="3736"/>
                      <a:pt x="13710" y="2235"/>
                      <a:pt x="14644" y="1768"/>
                    </a:cubicBezTo>
                    <a:cubicBezTo>
                      <a:pt x="15278" y="1401"/>
                      <a:pt x="15711" y="734"/>
                      <a:pt x="15811"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2"/>
              <p:cNvSpPr/>
              <p:nvPr/>
            </p:nvSpPr>
            <p:spPr>
              <a:xfrm>
                <a:off x="3461800" y="3350350"/>
                <a:ext cx="793925" cy="1632850"/>
              </a:xfrm>
              <a:custGeom>
                <a:rect b="b" l="l" r="r" t="t"/>
                <a:pathLst>
                  <a:path extrusionOk="0" h="65314" w="31757">
                    <a:moveTo>
                      <a:pt x="9241" y="0"/>
                    </a:moveTo>
                    <a:lnTo>
                      <a:pt x="2970" y="23617"/>
                    </a:lnTo>
                    <a:lnTo>
                      <a:pt x="1869" y="52438"/>
                    </a:lnTo>
                    <a:lnTo>
                      <a:pt x="1" y="53639"/>
                    </a:lnTo>
                    <a:lnTo>
                      <a:pt x="134" y="57408"/>
                    </a:lnTo>
                    <a:cubicBezTo>
                      <a:pt x="134" y="57408"/>
                      <a:pt x="134" y="59009"/>
                      <a:pt x="2836" y="59810"/>
                    </a:cubicBezTo>
                    <a:cubicBezTo>
                      <a:pt x="4058" y="60162"/>
                      <a:pt x="5313" y="60332"/>
                      <a:pt x="6578" y="60332"/>
                    </a:cubicBezTo>
                    <a:cubicBezTo>
                      <a:pt x="7108" y="60332"/>
                      <a:pt x="7641" y="60302"/>
                      <a:pt x="8173" y="60243"/>
                    </a:cubicBezTo>
                    <a:cubicBezTo>
                      <a:pt x="8173" y="60243"/>
                      <a:pt x="8440" y="56607"/>
                      <a:pt x="8707" y="55540"/>
                    </a:cubicBezTo>
                    <a:cubicBezTo>
                      <a:pt x="8974" y="54472"/>
                      <a:pt x="8440" y="52604"/>
                      <a:pt x="8707" y="51937"/>
                    </a:cubicBezTo>
                    <a:cubicBezTo>
                      <a:pt x="8974" y="51237"/>
                      <a:pt x="15679" y="25385"/>
                      <a:pt x="15679" y="25385"/>
                    </a:cubicBezTo>
                    <a:lnTo>
                      <a:pt x="16613" y="21082"/>
                    </a:lnTo>
                    <a:lnTo>
                      <a:pt x="23584" y="58609"/>
                    </a:lnTo>
                    <a:lnTo>
                      <a:pt x="22384" y="59309"/>
                    </a:lnTo>
                    <a:lnTo>
                      <a:pt x="22384" y="60777"/>
                    </a:lnTo>
                    <a:cubicBezTo>
                      <a:pt x="22384" y="60777"/>
                      <a:pt x="25619" y="63446"/>
                      <a:pt x="27087" y="64113"/>
                    </a:cubicBezTo>
                    <a:cubicBezTo>
                      <a:pt x="28388" y="64613"/>
                      <a:pt x="29722" y="65013"/>
                      <a:pt x="31090" y="65314"/>
                    </a:cubicBezTo>
                    <a:cubicBezTo>
                      <a:pt x="31090" y="65314"/>
                      <a:pt x="31523" y="62078"/>
                      <a:pt x="31657" y="60877"/>
                    </a:cubicBezTo>
                    <a:cubicBezTo>
                      <a:pt x="31757" y="59676"/>
                      <a:pt x="30022" y="56340"/>
                      <a:pt x="30022" y="56340"/>
                    </a:cubicBezTo>
                    <a:cubicBezTo>
                      <a:pt x="30022" y="56340"/>
                      <a:pt x="30956" y="35692"/>
                      <a:pt x="31090" y="33658"/>
                    </a:cubicBezTo>
                    <a:cubicBezTo>
                      <a:pt x="31223" y="31656"/>
                      <a:pt x="30156" y="24284"/>
                      <a:pt x="30156" y="24284"/>
                    </a:cubicBezTo>
                    <a:lnTo>
                      <a:pt x="22650" y="1368"/>
                    </a:lnTo>
                    <a:lnTo>
                      <a:pt x="9241"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3381750" y="2155300"/>
                <a:ext cx="1039925" cy="1939425"/>
              </a:xfrm>
              <a:custGeom>
                <a:rect b="b" l="l" r="r" t="t"/>
                <a:pathLst>
                  <a:path extrusionOk="0" h="77577" w="41597">
                    <a:moveTo>
                      <a:pt x="5860" y="1"/>
                    </a:moveTo>
                    <a:cubicBezTo>
                      <a:pt x="5375" y="1"/>
                      <a:pt x="1105" y="179"/>
                      <a:pt x="67" y="6406"/>
                    </a:cubicBezTo>
                    <a:cubicBezTo>
                      <a:pt x="1" y="6739"/>
                      <a:pt x="67" y="13544"/>
                      <a:pt x="267" y="14678"/>
                    </a:cubicBezTo>
                    <a:cubicBezTo>
                      <a:pt x="468" y="15779"/>
                      <a:pt x="4971" y="23418"/>
                      <a:pt x="4971" y="23418"/>
                    </a:cubicBezTo>
                    <a:lnTo>
                      <a:pt x="11008" y="43532"/>
                    </a:lnTo>
                    <a:lnTo>
                      <a:pt x="4904" y="72787"/>
                    </a:lnTo>
                    <a:lnTo>
                      <a:pt x="8340" y="74488"/>
                    </a:lnTo>
                    <a:lnTo>
                      <a:pt x="16179" y="55274"/>
                    </a:lnTo>
                    <a:lnTo>
                      <a:pt x="15578" y="76589"/>
                    </a:lnTo>
                    <a:cubicBezTo>
                      <a:pt x="15578" y="76589"/>
                      <a:pt x="21587" y="77576"/>
                      <a:pt x="26421" y="77576"/>
                    </a:cubicBezTo>
                    <a:cubicBezTo>
                      <a:pt x="27549" y="77576"/>
                      <a:pt x="28613" y="77522"/>
                      <a:pt x="29522" y="77390"/>
                    </a:cubicBezTo>
                    <a:cubicBezTo>
                      <a:pt x="32924" y="76856"/>
                      <a:pt x="36293" y="76122"/>
                      <a:pt x="39596" y="75188"/>
                    </a:cubicBezTo>
                    <a:cubicBezTo>
                      <a:pt x="39596" y="75188"/>
                      <a:pt x="41597" y="40797"/>
                      <a:pt x="41097" y="38696"/>
                    </a:cubicBezTo>
                    <a:cubicBezTo>
                      <a:pt x="40596" y="36561"/>
                      <a:pt x="33324" y="13444"/>
                      <a:pt x="27020" y="9041"/>
                    </a:cubicBezTo>
                    <a:cubicBezTo>
                      <a:pt x="20682" y="4605"/>
                      <a:pt x="10341" y="1202"/>
                      <a:pt x="9007" y="702"/>
                    </a:cubicBezTo>
                    <a:cubicBezTo>
                      <a:pt x="8006" y="335"/>
                      <a:pt x="6939" y="101"/>
                      <a:pt x="5905" y="1"/>
                    </a:cubicBezTo>
                    <a:cubicBezTo>
                      <a:pt x="5905" y="1"/>
                      <a:pt x="5889" y="1"/>
                      <a:pt x="5860" y="1"/>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4114775" y="3186900"/>
                <a:ext cx="41725" cy="11700"/>
              </a:xfrm>
              <a:custGeom>
                <a:rect b="b" l="l" r="r" t="t"/>
                <a:pathLst>
                  <a:path extrusionOk="0" fill="none" h="468" w="1669">
                    <a:moveTo>
                      <a:pt x="1" y="467"/>
                    </a:moveTo>
                    <a:cubicBezTo>
                      <a:pt x="534" y="334"/>
                      <a:pt x="1101" y="167"/>
                      <a:pt x="1668"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3740350" y="3206075"/>
                <a:ext cx="342750" cy="33375"/>
              </a:xfrm>
              <a:custGeom>
                <a:rect b="b" l="l" r="r" t="t"/>
                <a:pathLst>
                  <a:path extrusionOk="0" fill="none" h="1335" w="13710">
                    <a:moveTo>
                      <a:pt x="0" y="301"/>
                    </a:moveTo>
                    <a:cubicBezTo>
                      <a:pt x="0" y="301"/>
                      <a:pt x="6938" y="1335"/>
                      <a:pt x="13710"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2"/>
              <p:cNvSpPr/>
              <p:nvPr/>
            </p:nvSpPr>
            <p:spPr>
              <a:xfrm>
                <a:off x="3727000" y="3236925"/>
                <a:ext cx="231025" cy="54225"/>
              </a:xfrm>
              <a:custGeom>
                <a:rect b="b" l="l" r="r" t="t"/>
                <a:pathLst>
                  <a:path extrusionOk="0" fill="none" h="2169" w="9241">
                    <a:moveTo>
                      <a:pt x="0" y="1"/>
                    </a:moveTo>
                    <a:cubicBezTo>
                      <a:pt x="0" y="1"/>
                      <a:pt x="1468" y="1902"/>
                      <a:pt x="9240" y="2169"/>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2"/>
              <p:cNvSpPr/>
              <p:nvPr/>
            </p:nvSpPr>
            <p:spPr>
              <a:xfrm>
                <a:off x="3983025" y="3447075"/>
                <a:ext cx="58400" cy="20875"/>
              </a:xfrm>
              <a:custGeom>
                <a:rect b="b" l="l" r="r" t="t"/>
                <a:pathLst>
                  <a:path extrusionOk="0" fill="none" h="835" w="2336">
                    <a:moveTo>
                      <a:pt x="0" y="1"/>
                    </a:moveTo>
                    <a:cubicBezTo>
                      <a:pt x="734" y="301"/>
                      <a:pt x="1535" y="568"/>
                      <a:pt x="2335" y="83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2"/>
              <p:cNvSpPr/>
              <p:nvPr/>
            </p:nvSpPr>
            <p:spPr>
              <a:xfrm>
                <a:off x="3717000" y="3301150"/>
                <a:ext cx="219350" cy="126775"/>
              </a:xfrm>
              <a:custGeom>
                <a:rect b="b" l="l" r="r" t="t"/>
                <a:pathLst>
                  <a:path extrusionOk="0" fill="none" h="5071" w="8774">
                    <a:moveTo>
                      <a:pt x="0" y="0"/>
                    </a:moveTo>
                    <a:cubicBezTo>
                      <a:pt x="2702" y="2035"/>
                      <a:pt x="5671" y="3736"/>
                      <a:pt x="8773" y="507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3753675" y="3206900"/>
                <a:ext cx="43400" cy="281900"/>
              </a:xfrm>
              <a:custGeom>
                <a:rect b="b" l="l" r="r" t="t"/>
                <a:pathLst>
                  <a:path extrusionOk="0" fill="none" h="11276" w="1736">
                    <a:moveTo>
                      <a:pt x="1335" y="11275"/>
                    </a:moveTo>
                    <a:lnTo>
                      <a:pt x="1335" y="6839"/>
                    </a:lnTo>
                    <a:lnTo>
                      <a:pt x="1" y="4837"/>
                    </a:lnTo>
                    <a:lnTo>
                      <a:pt x="1735" y="3103"/>
                    </a:lnTo>
                    <a:lnTo>
                      <a:pt x="935" y="1202"/>
                    </a:lnTo>
                    <a:lnTo>
                      <a:pt x="1068"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3448475" y="2155325"/>
                <a:ext cx="101750" cy="557925"/>
              </a:xfrm>
              <a:custGeom>
                <a:rect b="b" l="l" r="r" t="t"/>
                <a:pathLst>
                  <a:path extrusionOk="0" h="22317" w="4070">
                    <a:moveTo>
                      <a:pt x="3236" y="0"/>
                    </a:moveTo>
                    <a:lnTo>
                      <a:pt x="0" y="8340"/>
                    </a:lnTo>
                    <a:lnTo>
                      <a:pt x="3436" y="22316"/>
                    </a:lnTo>
                    <a:lnTo>
                      <a:pt x="4070" y="367"/>
                    </a:lnTo>
                    <a:lnTo>
                      <a:pt x="3236"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3472650" y="1650450"/>
                <a:ext cx="409475" cy="489050"/>
              </a:xfrm>
              <a:custGeom>
                <a:rect b="b" l="l" r="r" t="t"/>
                <a:pathLst>
                  <a:path extrusionOk="0" h="19562" w="16379">
                    <a:moveTo>
                      <a:pt x="10174" y="0"/>
                    </a:moveTo>
                    <a:cubicBezTo>
                      <a:pt x="8951" y="0"/>
                      <a:pt x="7439" y="915"/>
                      <a:pt x="7439" y="915"/>
                    </a:cubicBezTo>
                    <a:cubicBezTo>
                      <a:pt x="7439" y="915"/>
                      <a:pt x="7439" y="381"/>
                      <a:pt x="5838" y="114"/>
                    </a:cubicBezTo>
                    <a:cubicBezTo>
                      <a:pt x="5782" y="105"/>
                      <a:pt x="5727" y="101"/>
                      <a:pt x="5671" y="101"/>
                    </a:cubicBezTo>
                    <a:cubicBezTo>
                      <a:pt x="4114" y="101"/>
                      <a:pt x="2869" y="3617"/>
                      <a:pt x="2869" y="3617"/>
                    </a:cubicBezTo>
                    <a:cubicBezTo>
                      <a:pt x="2869" y="3617"/>
                      <a:pt x="2578" y="2338"/>
                      <a:pt x="1810" y="2338"/>
                    </a:cubicBezTo>
                    <a:cubicBezTo>
                      <a:pt x="1642" y="2338"/>
                      <a:pt x="1451" y="2399"/>
                      <a:pt x="1235" y="2549"/>
                    </a:cubicBezTo>
                    <a:cubicBezTo>
                      <a:pt x="1" y="3350"/>
                      <a:pt x="301" y="6986"/>
                      <a:pt x="301" y="6986"/>
                    </a:cubicBezTo>
                    <a:lnTo>
                      <a:pt x="2035" y="16326"/>
                    </a:lnTo>
                    <a:lnTo>
                      <a:pt x="5138" y="19561"/>
                    </a:lnTo>
                    <a:lnTo>
                      <a:pt x="6505" y="18761"/>
                    </a:lnTo>
                    <a:cubicBezTo>
                      <a:pt x="7213" y="18952"/>
                      <a:pt x="7944" y="19045"/>
                      <a:pt x="8671" y="19045"/>
                    </a:cubicBezTo>
                    <a:cubicBezTo>
                      <a:pt x="9211" y="19045"/>
                      <a:pt x="9749" y="18994"/>
                      <a:pt x="10275" y="18894"/>
                    </a:cubicBezTo>
                    <a:cubicBezTo>
                      <a:pt x="12309" y="18494"/>
                      <a:pt x="11642" y="16192"/>
                      <a:pt x="11642" y="16192"/>
                    </a:cubicBezTo>
                    <a:cubicBezTo>
                      <a:pt x="11642" y="16192"/>
                      <a:pt x="13410" y="16192"/>
                      <a:pt x="14211" y="14691"/>
                    </a:cubicBezTo>
                    <a:cubicBezTo>
                      <a:pt x="15011" y="13224"/>
                      <a:pt x="13110" y="12123"/>
                      <a:pt x="13110" y="12123"/>
                    </a:cubicBezTo>
                    <a:cubicBezTo>
                      <a:pt x="13110" y="12123"/>
                      <a:pt x="14878" y="11456"/>
                      <a:pt x="15011" y="9854"/>
                    </a:cubicBezTo>
                    <a:cubicBezTo>
                      <a:pt x="15145" y="8954"/>
                      <a:pt x="14878" y="8087"/>
                      <a:pt x="14344" y="7419"/>
                    </a:cubicBezTo>
                    <a:cubicBezTo>
                      <a:pt x="14344" y="7419"/>
                      <a:pt x="16379" y="5385"/>
                      <a:pt x="15812" y="3884"/>
                    </a:cubicBezTo>
                    <a:cubicBezTo>
                      <a:pt x="15503" y="3034"/>
                      <a:pt x="14333" y="2855"/>
                      <a:pt x="13403" y="2855"/>
                    </a:cubicBezTo>
                    <a:cubicBezTo>
                      <a:pt x="12726" y="2855"/>
                      <a:pt x="12176" y="2950"/>
                      <a:pt x="12176" y="2950"/>
                    </a:cubicBezTo>
                    <a:cubicBezTo>
                      <a:pt x="12209" y="1982"/>
                      <a:pt x="11876" y="1048"/>
                      <a:pt x="11242" y="381"/>
                    </a:cubicBezTo>
                    <a:cubicBezTo>
                      <a:pt x="10965" y="104"/>
                      <a:pt x="10586" y="0"/>
                      <a:pt x="10174" y="0"/>
                    </a:cubicBez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3019825" y="1756475"/>
                <a:ext cx="598800" cy="711600"/>
              </a:xfrm>
              <a:custGeom>
                <a:rect b="b" l="l" r="r" t="t"/>
                <a:pathLst>
                  <a:path extrusionOk="0" h="28464" w="23952">
                    <a:moveTo>
                      <a:pt x="12085" y="0"/>
                    </a:moveTo>
                    <a:cubicBezTo>
                      <a:pt x="11925" y="0"/>
                      <a:pt x="11767" y="3"/>
                      <a:pt x="11609" y="9"/>
                    </a:cubicBezTo>
                    <a:cubicBezTo>
                      <a:pt x="7272" y="143"/>
                      <a:pt x="4104" y="2278"/>
                      <a:pt x="2202" y="6147"/>
                    </a:cubicBezTo>
                    <a:cubicBezTo>
                      <a:pt x="801" y="8983"/>
                      <a:pt x="1" y="12552"/>
                      <a:pt x="1502" y="14920"/>
                    </a:cubicBezTo>
                    <a:cubicBezTo>
                      <a:pt x="3403" y="17889"/>
                      <a:pt x="4871" y="19924"/>
                      <a:pt x="5004" y="20724"/>
                    </a:cubicBezTo>
                    <a:cubicBezTo>
                      <a:pt x="5171" y="21558"/>
                      <a:pt x="4871" y="23693"/>
                      <a:pt x="5571" y="23993"/>
                    </a:cubicBezTo>
                    <a:cubicBezTo>
                      <a:pt x="6238" y="24260"/>
                      <a:pt x="9207" y="26695"/>
                      <a:pt x="10275" y="27229"/>
                    </a:cubicBezTo>
                    <a:cubicBezTo>
                      <a:pt x="10964" y="27563"/>
                      <a:pt x="11968" y="27845"/>
                      <a:pt x="12786" y="27845"/>
                    </a:cubicBezTo>
                    <a:cubicBezTo>
                      <a:pt x="13273" y="27845"/>
                      <a:pt x="13695" y="27745"/>
                      <a:pt x="13944" y="27496"/>
                    </a:cubicBezTo>
                    <a:cubicBezTo>
                      <a:pt x="14611" y="26829"/>
                      <a:pt x="15845" y="24260"/>
                      <a:pt x="15845" y="24260"/>
                    </a:cubicBezTo>
                    <a:lnTo>
                      <a:pt x="20182" y="28463"/>
                    </a:lnTo>
                    <a:lnTo>
                      <a:pt x="20982" y="16855"/>
                    </a:lnTo>
                    <a:lnTo>
                      <a:pt x="20682" y="16021"/>
                    </a:lnTo>
                    <a:cubicBezTo>
                      <a:pt x="20682" y="16021"/>
                      <a:pt x="23951" y="12085"/>
                      <a:pt x="20682" y="4646"/>
                    </a:cubicBezTo>
                    <a:cubicBezTo>
                      <a:pt x="19249" y="1365"/>
                      <a:pt x="15473" y="0"/>
                      <a:pt x="12085"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3146575" y="2099450"/>
                <a:ext cx="333600" cy="353175"/>
              </a:xfrm>
              <a:custGeom>
                <a:rect b="b" l="l" r="r" t="t"/>
                <a:pathLst>
                  <a:path extrusionOk="0" h="14127" w="13344">
                    <a:moveTo>
                      <a:pt x="11176" y="0"/>
                    </a:moveTo>
                    <a:cubicBezTo>
                      <a:pt x="11175" y="1"/>
                      <a:pt x="8340" y="4170"/>
                      <a:pt x="6839" y="5137"/>
                    </a:cubicBezTo>
                    <a:cubicBezTo>
                      <a:pt x="5505" y="5971"/>
                      <a:pt x="968" y="7973"/>
                      <a:pt x="1" y="8406"/>
                    </a:cubicBezTo>
                    <a:cubicBezTo>
                      <a:pt x="1" y="9240"/>
                      <a:pt x="68" y="10074"/>
                      <a:pt x="501" y="10274"/>
                    </a:cubicBezTo>
                    <a:cubicBezTo>
                      <a:pt x="1168" y="10541"/>
                      <a:pt x="4137" y="12976"/>
                      <a:pt x="5205" y="13510"/>
                    </a:cubicBezTo>
                    <a:cubicBezTo>
                      <a:pt x="5894" y="13844"/>
                      <a:pt x="6898" y="14126"/>
                      <a:pt x="7716" y="14126"/>
                    </a:cubicBezTo>
                    <a:cubicBezTo>
                      <a:pt x="8203" y="14126"/>
                      <a:pt x="8625" y="14026"/>
                      <a:pt x="8874" y="13777"/>
                    </a:cubicBezTo>
                    <a:cubicBezTo>
                      <a:pt x="9541" y="13110"/>
                      <a:pt x="10775" y="10541"/>
                      <a:pt x="10775" y="10541"/>
                    </a:cubicBezTo>
                    <a:lnTo>
                      <a:pt x="13344" y="3903"/>
                    </a:lnTo>
                    <a:lnTo>
                      <a:pt x="11042" y="8373"/>
                    </a:lnTo>
                    <a:lnTo>
                      <a:pt x="8740" y="4704"/>
                    </a:lnTo>
                    <a:lnTo>
                      <a:pt x="11176" y="0"/>
                    </a:ln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2"/>
              <p:cNvSpPr/>
              <p:nvPr/>
            </p:nvSpPr>
            <p:spPr>
              <a:xfrm>
                <a:off x="3408450" y="2064000"/>
                <a:ext cx="109425" cy="146025"/>
              </a:xfrm>
              <a:custGeom>
                <a:rect b="b" l="l" r="r" t="t"/>
                <a:pathLst>
                  <a:path extrusionOk="0" h="5841" w="4377">
                    <a:moveTo>
                      <a:pt x="1688" y="0"/>
                    </a:moveTo>
                    <a:cubicBezTo>
                      <a:pt x="1580" y="0"/>
                      <a:pt x="1473" y="17"/>
                      <a:pt x="1368" y="51"/>
                    </a:cubicBezTo>
                    <a:cubicBezTo>
                      <a:pt x="0" y="451"/>
                      <a:pt x="567" y="3687"/>
                      <a:pt x="567" y="3687"/>
                    </a:cubicBezTo>
                    <a:lnTo>
                      <a:pt x="1234" y="5054"/>
                    </a:lnTo>
                    <a:cubicBezTo>
                      <a:pt x="876" y="5550"/>
                      <a:pt x="1211" y="5841"/>
                      <a:pt x="1763" y="5841"/>
                    </a:cubicBezTo>
                    <a:cubicBezTo>
                      <a:pt x="2549" y="5841"/>
                      <a:pt x="3776" y="5251"/>
                      <a:pt x="4070" y="3820"/>
                    </a:cubicBezTo>
                    <a:cubicBezTo>
                      <a:pt x="4377" y="2222"/>
                      <a:pt x="2957" y="0"/>
                      <a:pt x="1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2"/>
              <p:cNvSpPr/>
              <p:nvPr/>
            </p:nvSpPr>
            <p:spPr>
              <a:xfrm>
                <a:off x="3408450" y="2054425"/>
                <a:ext cx="110100" cy="165975"/>
              </a:xfrm>
              <a:custGeom>
                <a:rect b="b" l="l" r="r" t="t"/>
                <a:pathLst>
                  <a:path extrusionOk="0" fill="none" h="6639" w="4404">
                    <a:moveTo>
                      <a:pt x="567" y="4070"/>
                    </a:moveTo>
                    <a:cubicBezTo>
                      <a:pt x="567" y="4070"/>
                      <a:pt x="0" y="834"/>
                      <a:pt x="1368" y="434"/>
                    </a:cubicBezTo>
                    <a:cubicBezTo>
                      <a:pt x="2702" y="0"/>
                      <a:pt x="4403" y="2468"/>
                      <a:pt x="4070" y="4203"/>
                    </a:cubicBezTo>
                    <a:cubicBezTo>
                      <a:pt x="3569" y="6638"/>
                      <a:pt x="367" y="6638"/>
                      <a:pt x="1234" y="543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3038175" y="1755650"/>
                <a:ext cx="580450" cy="409300"/>
              </a:xfrm>
              <a:custGeom>
                <a:rect b="b" l="l" r="r" t="t"/>
                <a:pathLst>
                  <a:path extrusionOk="0" h="16372" w="23218">
                    <a:moveTo>
                      <a:pt x="11351" y="0"/>
                    </a:moveTo>
                    <a:cubicBezTo>
                      <a:pt x="11191" y="0"/>
                      <a:pt x="11032" y="3"/>
                      <a:pt x="10875" y="9"/>
                    </a:cubicBezTo>
                    <a:cubicBezTo>
                      <a:pt x="6538" y="176"/>
                      <a:pt x="3370" y="2311"/>
                      <a:pt x="1468" y="6147"/>
                    </a:cubicBezTo>
                    <a:cubicBezTo>
                      <a:pt x="701" y="7648"/>
                      <a:pt x="201" y="9282"/>
                      <a:pt x="0" y="10917"/>
                    </a:cubicBezTo>
                    <a:cubicBezTo>
                      <a:pt x="137" y="11076"/>
                      <a:pt x="597" y="11513"/>
                      <a:pt x="1372" y="11513"/>
                    </a:cubicBezTo>
                    <a:cubicBezTo>
                      <a:pt x="1736" y="11513"/>
                      <a:pt x="2168" y="11417"/>
                      <a:pt x="2669" y="11150"/>
                    </a:cubicBezTo>
                    <a:cubicBezTo>
                      <a:pt x="4094" y="10383"/>
                      <a:pt x="5451" y="8243"/>
                      <a:pt x="7093" y="8243"/>
                    </a:cubicBezTo>
                    <a:cubicBezTo>
                      <a:pt x="7449" y="8243"/>
                      <a:pt x="7819" y="8344"/>
                      <a:pt x="8206" y="8582"/>
                    </a:cubicBezTo>
                    <a:cubicBezTo>
                      <a:pt x="10318" y="9914"/>
                      <a:pt x="8191" y="14028"/>
                      <a:pt x="10202" y="14028"/>
                    </a:cubicBezTo>
                    <a:cubicBezTo>
                      <a:pt x="10257" y="14028"/>
                      <a:pt x="10314" y="14025"/>
                      <a:pt x="10375" y="14019"/>
                    </a:cubicBezTo>
                    <a:cubicBezTo>
                      <a:pt x="11951" y="13836"/>
                      <a:pt x="14154" y="13450"/>
                      <a:pt x="15600" y="13450"/>
                    </a:cubicBezTo>
                    <a:cubicBezTo>
                      <a:pt x="16265" y="13450"/>
                      <a:pt x="16769" y="13532"/>
                      <a:pt x="16979" y="13752"/>
                    </a:cubicBezTo>
                    <a:cubicBezTo>
                      <a:pt x="17613" y="14386"/>
                      <a:pt x="19388" y="16372"/>
                      <a:pt x="20337" y="16372"/>
                    </a:cubicBezTo>
                    <a:cubicBezTo>
                      <a:pt x="20388" y="16372"/>
                      <a:pt x="20436" y="16366"/>
                      <a:pt x="20482" y="16354"/>
                    </a:cubicBezTo>
                    <a:lnTo>
                      <a:pt x="19948" y="16021"/>
                    </a:lnTo>
                    <a:cubicBezTo>
                      <a:pt x="19948" y="16021"/>
                      <a:pt x="23217" y="12084"/>
                      <a:pt x="19948" y="4679"/>
                    </a:cubicBezTo>
                    <a:cubicBezTo>
                      <a:pt x="18515" y="1366"/>
                      <a:pt x="14738" y="0"/>
                      <a:pt x="11351" y="0"/>
                    </a:cubicBezTo>
                    <a:close/>
                  </a:path>
                </a:pathLst>
              </a:custGeom>
              <a:solidFill>
                <a:srgbClr val="263238"/>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3259175" y="2078600"/>
                <a:ext cx="169300" cy="78400"/>
              </a:xfrm>
              <a:custGeom>
                <a:rect b="b" l="l" r="r" t="t"/>
                <a:pathLst>
                  <a:path extrusionOk="0" fill="none" h="3136" w="6772">
                    <a:moveTo>
                      <a:pt x="0" y="3136"/>
                    </a:moveTo>
                    <a:lnTo>
                      <a:pt x="6772"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3142425" y="2156975"/>
                <a:ext cx="140125" cy="110125"/>
              </a:xfrm>
              <a:custGeom>
                <a:rect b="b" l="l" r="r" t="t"/>
                <a:pathLst>
                  <a:path extrusionOk="0" fill="none" h="4405" w="5605">
                    <a:moveTo>
                      <a:pt x="0" y="2102"/>
                    </a:moveTo>
                    <a:lnTo>
                      <a:pt x="4670" y="1"/>
                    </a:lnTo>
                    <a:lnTo>
                      <a:pt x="5371" y="1469"/>
                    </a:lnTo>
                    <a:cubicBezTo>
                      <a:pt x="5604" y="1969"/>
                      <a:pt x="5404" y="2569"/>
                      <a:pt x="4904" y="2803"/>
                    </a:cubicBezTo>
                    <a:lnTo>
                      <a:pt x="2202" y="4137"/>
                    </a:lnTo>
                    <a:cubicBezTo>
                      <a:pt x="1701" y="4404"/>
                      <a:pt x="1134" y="4204"/>
                      <a:pt x="867" y="3737"/>
                    </a:cubicBez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2"/>
              <p:cNvSpPr/>
              <p:nvPr/>
            </p:nvSpPr>
            <p:spPr>
              <a:xfrm>
                <a:off x="3039000" y="2219525"/>
                <a:ext cx="104275" cy="90925"/>
              </a:xfrm>
              <a:custGeom>
                <a:rect b="b" l="l" r="r" t="t"/>
                <a:pathLst>
                  <a:path extrusionOk="0" fill="none" h="3637" w="4171">
                    <a:moveTo>
                      <a:pt x="1" y="1669"/>
                    </a:moveTo>
                    <a:lnTo>
                      <a:pt x="3203" y="1"/>
                    </a:lnTo>
                    <a:lnTo>
                      <a:pt x="3904" y="1468"/>
                    </a:lnTo>
                    <a:cubicBezTo>
                      <a:pt x="4170" y="1969"/>
                      <a:pt x="3937" y="2569"/>
                      <a:pt x="3437" y="2836"/>
                    </a:cubicBezTo>
                    <a:lnTo>
                      <a:pt x="2202" y="3403"/>
                    </a:lnTo>
                    <a:cubicBezTo>
                      <a:pt x="1702" y="3637"/>
                      <a:pt x="1135" y="3470"/>
                      <a:pt x="868" y="3003"/>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2"/>
              <p:cNvSpPr/>
              <p:nvPr/>
            </p:nvSpPr>
            <p:spPr>
              <a:xfrm>
                <a:off x="3119075" y="2209525"/>
                <a:ext cx="23375" cy="10025"/>
              </a:xfrm>
              <a:custGeom>
                <a:rect b="b" l="l" r="r" t="t"/>
                <a:pathLst>
                  <a:path extrusionOk="0" fill="none" h="401" w="935">
                    <a:moveTo>
                      <a:pt x="0" y="401"/>
                    </a:moveTo>
                    <a:lnTo>
                      <a:pt x="934"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3128250" y="2225375"/>
                <a:ext cx="20850" cy="8350"/>
              </a:xfrm>
              <a:custGeom>
                <a:rect b="b" l="l" r="r" t="t"/>
                <a:pathLst>
                  <a:path extrusionOk="0" fill="none" h="334" w="834">
                    <a:moveTo>
                      <a:pt x="0" y="334"/>
                    </a:moveTo>
                    <a:lnTo>
                      <a:pt x="834"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3198300" y="2199525"/>
                <a:ext cx="64225" cy="32550"/>
              </a:xfrm>
              <a:custGeom>
                <a:rect b="b" l="l" r="r" t="t"/>
                <a:pathLst>
                  <a:path extrusionOk="0" fill="none" h="1302" w="2569">
                    <a:moveTo>
                      <a:pt x="0" y="167"/>
                    </a:moveTo>
                    <a:lnTo>
                      <a:pt x="434" y="1301"/>
                    </a:lnTo>
                    <a:cubicBezTo>
                      <a:pt x="434" y="1301"/>
                      <a:pt x="2001" y="701"/>
                      <a:pt x="2569"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3164100" y="2146975"/>
                <a:ext cx="85075" cy="37550"/>
              </a:xfrm>
              <a:custGeom>
                <a:rect b="b" l="l" r="r" t="t"/>
                <a:pathLst>
                  <a:path extrusionOk="0" fill="none" h="1502" w="3403">
                    <a:moveTo>
                      <a:pt x="0" y="1502"/>
                    </a:moveTo>
                    <a:cubicBezTo>
                      <a:pt x="0" y="1502"/>
                      <a:pt x="1468" y="1"/>
                      <a:pt x="3403" y="13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2"/>
              <p:cNvSpPr/>
              <p:nvPr/>
            </p:nvSpPr>
            <p:spPr>
              <a:xfrm>
                <a:off x="2653725" y="2860725"/>
                <a:ext cx="435350" cy="209450"/>
              </a:xfrm>
              <a:custGeom>
                <a:rect b="b" l="l" r="r" t="t"/>
                <a:pathLst>
                  <a:path extrusionOk="0" h="8378" w="17414">
                    <a:moveTo>
                      <a:pt x="5994" y="0"/>
                    </a:moveTo>
                    <a:cubicBezTo>
                      <a:pt x="5973" y="0"/>
                      <a:pt x="5954" y="2"/>
                      <a:pt x="5938" y="4"/>
                    </a:cubicBezTo>
                    <a:cubicBezTo>
                      <a:pt x="5338" y="105"/>
                      <a:pt x="2836" y="2440"/>
                      <a:pt x="2302" y="2840"/>
                    </a:cubicBezTo>
                    <a:cubicBezTo>
                      <a:pt x="1802" y="3240"/>
                      <a:pt x="1" y="5542"/>
                      <a:pt x="301" y="6176"/>
                    </a:cubicBezTo>
                    <a:cubicBezTo>
                      <a:pt x="376" y="6326"/>
                      <a:pt x="476" y="6382"/>
                      <a:pt x="584" y="6382"/>
                    </a:cubicBezTo>
                    <a:cubicBezTo>
                      <a:pt x="908" y="6382"/>
                      <a:pt x="1302" y="5876"/>
                      <a:pt x="1302" y="5875"/>
                    </a:cubicBezTo>
                    <a:lnTo>
                      <a:pt x="1302" y="5875"/>
                    </a:lnTo>
                    <a:cubicBezTo>
                      <a:pt x="1302" y="5876"/>
                      <a:pt x="701" y="6776"/>
                      <a:pt x="1402" y="6876"/>
                    </a:cubicBezTo>
                    <a:cubicBezTo>
                      <a:pt x="1443" y="6882"/>
                      <a:pt x="1483" y="6885"/>
                      <a:pt x="1522" y="6885"/>
                    </a:cubicBezTo>
                    <a:cubicBezTo>
                      <a:pt x="2148" y="6885"/>
                      <a:pt x="2502" y="6176"/>
                      <a:pt x="2503" y="6176"/>
                    </a:cubicBezTo>
                    <a:lnTo>
                      <a:pt x="2503" y="6176"/>
                    </a:lnTo>
                    <a:cubicBezTo>
                      <a:pt x="2503" y="6176"/>
                      <a:pt x="2303" y="6976"/>
                      <a:pt x="2936" y="7076"/>
                    </a:cubicBezTo>
                    <a:cubicBezTo>
                      <a:pt x="2972" y="7082"/>
                      <a:pt x="3007" y="7085"/>
                      <a:pt x="3041" y="7085"/>
                    </a:cubicBezTo>
                    <a:cubicBezTo>
                      <a:pt x="3594" y="7085"/>
                      <a:pt x="4037" y="6376"/>
                      <a:pt x="4037" y="6376"/>
                    </a:cubicBezTo>
                    <a:cubicBezTo>
                      <a:pt x="4037" y="6376"/>
                      <a:pt x="4537" y="7076"/>
                      <a:pt x="4938" y="7076"/>
                    </a:cubicBezTo>
                    <a:cubicBezTo>
                      <a:pt x="5338" y="7076"/>
                      <a:pt x="7039" y="5175"/>
                      <a:pt x="7039" y="5175"/>
                    </a:cubicBezTo>
                    <a:cubicBezTo>
                      <a:pt x="7039" y="5175"/>
                      <a:pt x="8273" y="6276"/>
                      <a:pt x="9274" y="6476"/>
                    </a:cubicBezTo>
                    <a:cubicBezTo>
                      <a:pt x="9411" y="6503"/>
                      <a:pt x="9577" y="6515"/>
                      <a:pt x="9762" y="6515"/>
                    </a:cubicBezTo>
                    <a:cubicBezTo>
                      <a:pt x="10936" y="6515"/>
                      <a:pt x="12877" y="6042"/>
                      <a:pt x="12877" y="6042"/>
                    </a:cubicBezTo>
                    <a:lnTo>
                      <a:pt x="17413" y="8377"/>
                    </a:lnTo>
                    <a:lnTo>
                      <a:pt x="17413" y="8377"/>
                    </a:lnTo>
                    <a:lnTo>
                      <a:pt x="17313" y="4541"/>
                    </a:lnTo>
                    <a:cubicBezTo>
                      <a:pt x="17313" y="4541"/>
                      <a:pt x="11376" y="1939"/>
                      <a:pt x="11075" y="1839"/>
                    </a:cubicBezTo>
                    <a:cubicBezTo>
                      <a:pt x="10751" y="1742"/>
                      <a:pt x="6759" y="0"/>
                      <a:pt x="5994" y="0"/>
                    </a:cubicBezTo>
                    <a:close/>
                  </a:path>
                </a:pathLst>
              </a:custGeom>
              <a:solidFill>
                <a:schemeClr val="accen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2"/>
              <p:cNvSpPr/>
              <p:nvPr/>
            </p:nvSpPr>
            <p:spPr>
              <a:xfrm>
                <a:off x="2654575" y="2860725"/>
                <a:ext cx="374450" cy="177125"/>
              </a:xfrm>
              <a:custGeom>
                <a:rect b="b" l="l" r="r" t="t"/>
                <a:pathLst>
                  <a:path extrusionOk="0" h="7085" w="14978">
                    <a:moveTo>
                      <a:pt x="5994" y="0"/>
                    </a:moveTo>
                    <a:cubicBezTo>
                      <a:pt x="5973" y="0"/>
                      <a:pt x="5954" y="2"/>
                      <a:pt x="5938" y="4"/>
                    </a:cubicBezTo>
                    <a:cubicBezTo>
                      <a:pt x="5304" y="105"/>
                      <a:pt x="2802" y="2406"/>
                      <a:pt x="2302" y="2806"/>
                    </a:cubicBezTo>
                    <a:cubicBezTo>
                      <a:pt x="1801" y="3207"/>
                      <a:pt x="0" y="5542"/>
                      <a:pt x="300" y="6142"/>
                    </a:cubicBezTo>
                    <a:cubicBezTo>
                      <a:pt x="376" y="6303"/>
                      <a:pt x="478" y="6363"/>
                      <a:pt x="588" y="6363"/>
                    </a:cubicBezTo>
                    <a:cubicBezTo>
                      <a:pt x="910" y="6363"/>
                      <a:pt x="1301" y="5842"/>
                      <a:pt x="1301" y="5842"/>
                    </a:cubicBezTo>
                    <a:lnTo>
                      <a:pt x="1301" y="5842"/>
                    </a:lnTo>
                    <a:cubicBezTo>
                      <a:pt x="1301" y="5842"/>
                      <a:pt x="701" y="6743"/>
                      <a:pt x="1401" y="6843"/>
                    </a:cubicBezTo>
                    <a:cubicBezTo>
                      <a:pt x="1442" y="6849"/>
                      <a:pt x="1483" y="6851"/>
                      <a:pt x="1522" y="6851"/>
                    </a:cubicBezTo>
                    <a:cubicBezTo>
                      <a:pt x="2147" y="6851"/>
                      <a:pt x="2502" y="6142"/>
                      <a:pt x="2502" y="6142"/>
                    </a:cubicBezTo>
                    <a:lnTo>
                      <a:pt x="2502" y="6142"/>
                    </a:lnTo>
                    <a:cubicBezTo>
                      <a:pt x="2502" y="6142"/>
                      <a:pt x="2302" y="6976"/>
                      <a:pt x="2936" y="7076"/>
                    </a:cubicBezTo>
                    <a:cubicBezTo>
                      <a:pt x="2970" y="7082"/>
                      <a:pt x="3003" y="7084"/>
                      <a:pt x="3037" y="7084"/>
                    </a:cubicBezTo>
                    <a:cubicBezTo>
                      <a:pt x="3591" y="7084"/>
                      <a:pt x="4036" y="6342"/>
                      <a:pt x="4036" y="6342"/>
                    </a:cubicBezTo>
                    <a:cubicBezTo>
                      <a:pt x="4036" y="6342"/>
                      <a:pt x="4537" y="7076"/>
                      <a:pt x="4937" y="7076"/>
                    </a:cubicBezTo>
                    <a:cubicBezTo>
                      <a:pt x="5337" y="7076"/>
                      <a:pt x="7039" y="5141"/>
                      <a:pt x="7039" y="5141"/>
                    </a:cubicBezTo>
                    <a:cubicBezTo>
                      <a:pt x="7039" y="5141"/>
                      <a:pt x="8239" y="6242"/>
                      <a:pt x="9240" y="6442"/>
                    </a:cubicBezTo>
                    <a:cubicBezTo>
                      <a:pt x="9388" y="6471"/>
                      <a:pt x="9568" y="6483"/>
                      <a:pt x="9767" y="6483"/>
                    </a:cubicBezTo>
                    <a:cubicBezTo>
                      <a:pt x="10964" y="6483"/>
                      <a:pt x="12876" y="6042"/>
                      <a:pt x="12876" y="6042"/>
                    </a:cubicBezTo>
                    <a:lnTo>
                      <a:pt x="14277" y="6743"/>
                    </a:lnTo>
                    <a:cubicBezTo>
                      <a:pt x="14477" y="6409"/>
                      <a:pt x="14644" y="6042"/>
                      <a:pt x="14777" y="5642"/>
                    </a:cubicBezTo>
                    <a:cubicBezTo>
                      <a:pt x="14944" y="4941"/>
                      <a:pt x="14978" y="4207"/>
                      <a:pt x="14877" y="3474"/>
                    </a:cubicBezTo>
                    <a:cubicBezTo>
                      <a:pt x="13210" y="2740"/>
                      <a:pt x="11208" y="1872"/>
                      <a:pt x="11041" y="1806"/>
                    </a:cubicBezTo>
                    <a:cubicBezTo>
                      <a:pt x="10749" y="1708"/>
                      <a:pt x="6762" y="0"/>
                      <a:pt x="5994" y="0"/>
                    </a:cubicBezTo>
                    <a:close/>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2754650" y="2941725"/>
                <a:ext cx="65900" cy="77575"/>
              </a:xfrm>
              <a:custGeom>
                <a:rect b="b" l="l" r="r" t="t"/>
                <a:pathLst>
                  <a:path extrusionOk="0" h="3103" w="2636">
                    <a:moveTo>
                      <a:pt x="0" y="3102"/>
                    </a:moveTo>
                    <a:lnTo>
                      <a:pt x="2635" y="0"/>
                    </a:lnTo>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2754650" y="2941725"/>
                <a:ext cx="65900" cy="77575"/>
              </a:xfrm>
              <a:custGeom>
                <a:rect b="b" l="l" r="r" t="t"/>
                <a:pathLst>
                  <a:path extrusionOk="0" fill="none" h="3103" w="2636">
                    <a:moveTo>
                      <a:pt x="0" y="3102"/>
                    </a:moveTo>
                    <a:lnTo>
                      <a:pt x="2635"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2"/>
              <p:cNvSpPr/>
              <p:nvPr/>
            </p:nvSpPr>
            <p:spPr>
              <a:xfrm>
                <a:off x="2717100" y="2906700"/>
                <a:ext cx="93425" cy="107600"/>
              </a:xfrm>
              <a:custGeom>
                <a:rect b="b" l="l" r="r" t="t"/>
                <a:pathLst>
                  <a:path extrusionOk="0" h="4304" w="3737">
                    <a:moveTo>
                      <a:pt x="3737" y="0"/>
                    </a:moveTo>
                    <a:cubicBezTo>
                      <a:pt x="3737" y="0"/>
                      <a:pt x="2336" y="1101"/>
                      <a:pt x="1902" y="1401"/>
                    </a:cubicBezTo>
                    <a:cubicBezTo>
                      <a:pt x="1502" y="1701"/>
                      <a:pt x="1" y="4303"/>
                      <a:pt x="1" y="4303"/>
                    </a:cubicBezTo>
                    <a:lnTo>
                      <a:pt x="3737"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2"/>
              <p:cNvSpPr/>
              <p:nvPr/>
            </p:nvSpPr>
            <p:spPr>
              <a:xfrm>
                <a:off x="2717100" y="2906700"/>
                <a:ext cx="93425" cy="107600"/>
              </a:xfrm>
              <a:custGeom>
                <a:rect b="b" l="l" r="r" t="t"/>
                <a:pathLst>
                  <a:path extrusionOk="0" fill="none" h="4304" w="3737">
                    <a:moveTo>
                      <a:pt x="1" y="4303"/>
                    </a:moveTo>
                    <a:cubicBezTo>
                      <a:pt x="1" y="4303"/>
                      <a:pt x="1502" y="1701"/>
                      <a:pt x="1902" y="1401"/>
                    </a:cubicBezTo>
                    <a:cubicBezTo>
                      <a:pt x="2336" y="1101"/>
                      <a:pt x="3737" y="0"/>
                      <a:pt x="3737"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2687100" y="2899175"/>
                <a:ext cx="100925" cy="107600"/>
              </a:xfrm>
              <a:custGeom>
                <a:rect b="b" l="l" r="r" t="t"/>
                <a:pathLst>
                  <a:path extrusionOk="0" h="4304" w="4037">
                    <a:moveTo>
                      <a:pt x="4036" y="1"/>
                    </a:moveTo>
                    <a:lnTo>
                      <a:pt x="2002" y="1402"/>
                    </a:lnTo>
                    <a:lnTo>
                      <a:pt x="0" y="4304"/>
                    </a:lnTo>
                    <a:lnTo>
                      <a:pt x="4036"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2687100" y="2899175"/>
                <a:ext cx="100925" cy="107600"/>
              </a:xfrm>
              <a:custGeom>
                <a:rect b="b" l="l" r="r" t="t"/>
                <a:pathLst>
                  <a:path extrusionOk="0" fill="none" h="4304" w="4037">
                    <a:moveTo>
                      <a:pt x="0" y="4304"/>
                    </a:moveTo>
                    <a:lnTo>
                      <a:pt x="2002" y="1402"/>
                    </a:lnTo>
                    <a:lnTo>
                      <a:pt x="4036" y="1"/>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2"/>
              <p:cNvSpPr/>
              <p:nvPr/>
            </p:nvSpPr>
            <p:spPr>
              <a:xfrm>
                <a:off x="3054025" y="2383825"/>
                <a:ext cx="844800" cy="892725"/>
              </a:xfrm>
              <a:custGeom>
                <a:rect b="b" l="l" r="r" t="t"/>
                <a:pathLst>
                  <a:path extrusionOk="0" h="35709" w="33792">
                    <a:moveTo>
                      <a:pt x="24818" y="0"/>
                    </a:moveTo>
                    <a:cubicBezTo>
                      <a:pt x="24818" y="0"/>
                      <a:pt x="22316" y="1501"/>
                      <a:pt x="22116" y="3903"/>
                    </a:cubicBezTo>
                    <a:cubicBezTo>
                      <a:pt x="21916" y="6338"/>
                      <a:pt x="18914" y="26352"/>
                      <a:pt x="18914" y="26352"/>
                    </a:cubicBezTo>
                    <a:lnTo>
                      <a:pt x="1001" y="23017"/>
                    </a:lnTo>
                    <a:lnTo>
                      <a:pt x="0" y="31156"/>
                    </a:lnTo>
                    <a:cubicBezTo>
                      <a:pt x="0" y="31156"/>
                      <a:pt x="22405" y="35708"/>
                      <a:pt x="25231" y="35708"/>
                    </a:cubicBezTo>
                    <a:cubicBezTo>
                      <a:pt x="25398" y="35708"/>
                      <a:pt x="25496" y="35692"/>
                      <a:pt x="25518" y="35659"/>
                    </a:cubicBezTo>
                    <a:cubicBezTo>
                      <a:pt x="25919" y="35059"/>
                      <a:pt x="33791" y="11141"/>
                      <a:pt x="33791" y="11141"/>
                    </a:cubicBezTo>
                    <a:lnTo>
                      <a:pt x="248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2"/>
              <p:cNvSpPr/>
              <p:nvPr/>
            </p:nvSpPr>
            <p:spPr>
              <a:xfrm>
                <a:off x="3054025" y="2383825"/>
                <a:ext cx="844800" cy="906500"/>
              </a:xfrm>
              <a:custGeom>
                <a:rect b="b" l="l" r="r" t="t"/>
                <a:pathLst>
                  <a:path extrusionOk="0" fill="none" h="36260" w="33792">
                    <a:moveTo>
                      <a:pt x="24818" y="0"/>
                    </a:moveTo>
                    <a:cubicBezTo>
                      <a:pt x="24818" y="0"/>
                      <a:pt x="22316" y="1501"/>
                      <a:pt x="22116" y="3903"/>
                    </a:cubicBezTo>
                    <a:cubicBezTo>
                      <a:pt x="21916" y="6338"/>
                      <a:pt x="18914" y="26352"/>
                      <a:pt x="18914" y="26352"/>
                    </a:cubicBezTo>
                    <a:lnTo>
                      <a:pt x="1001" y="23017"/>
                    </a:lnTo>
                    <a:lnTo>
                      <a:pt x="0" y="31156"/>
                    </a:lnTo>
                    <a:cubicBezTo>
                      <a:pt x="0" y="31156"/>
                      <a:pt x="25118" y="36259"/>
                      <a:pt x="25518" y="35659"/>
                    </a:cubicBezTo>
                    <a:cubicBezTo>
                      <a:pt x="25919" y="35059"/>
                      <a:pt x="33791" y="11141"/>
                      <a:pt x="33791" y="1114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3683625" y="2994250"/>
                <a:ext cx="41725" cy="12525"/>
              </a:xfrm>
              <a:custGeom>
                <a:rect b="b" l="l" r="r" t="t"/>
                <a:pathLst>
                  <a:path extrusionOk="0" fill="none" h="501" w="1669">
                    <a:moveTo>
                      <a:pt x="1" y="501"/>
                    </a:moveTo>
                    <a:cubicBezTo>
                      <a:pt x="568" y="334"/>
                      <a:pt x="1102" y="167"/>
                      <a:pt x="1669"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3544375" y="3014275"/>
                <a:ext cx="113425" cy="28375"/>
              </a:xfrm>
              <a:custGeom>
                <a:rect b="b" l="l" r="r" t="t"/>
                <a:pathLst>
                  <a:path extrusionOk="0" fill="none" h="1135" w="4537">
                    <a:moveTo>
                      <a:pt x="0" y="1134"/>
                    </a:moveTo>
                    <a:cubicBezTo>
                      <a:pt x="0" y="1134"/>
                      <a:pt x="2068" y="667"/>
                      <a:pt x="4537"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2"/>
              <p:cNvSpPr/>
              <p:nvPr/>
            </p:nvSpPr>
            <p:spPr>
              <a:xfrm>
                <a:off x="3546875" y="2879175"/>
                <a:ext cx="191825" cy="130125"/>
              </a:xfrm>
              <a:custGeom>
                <a:rect b="b" l="l" r="r" t="t"/>
                <a:pathLst>
                  <a:path extrusionOk="0" fill="none" h="5205" w="7673">
                    <a:moveTo>
                      <a:pt x="7672" y="0"/>
                    </a:moveTo>
                    <a:cubicBezTo>
                      <a:pt x="5271" y="1768"/>
                      <a:pt x="1601" y="4437"/>
                      <a:pt x="0" y="520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2"/>
              <p:cNvSpPr/>
              <p:nvPr/>
            </p:nvSpPr>
            <p:spPr>
              <a:xfrm>
                <a:off x="3760350" y="2835800"/>
                <a:ext cx="35050" cy="26725"/>
              </a:xfrm>
              <a:custGeom>
                <a:rect b="b" l="l" r="r" t="t"/>
                <a:pathLst>
                  <a:path extrusionOk="0" fill="none" h="1069" w="1402">
                    <a:moveTo>
                      <a:pt x="1402" y="1"/>
                    </a:moveTo>
                    <a:cubicBezTo>
                      <a:pt x="1402" y="1"/>
                      <a:pt x="835" y="434"/>
                      <a:pt x="1" y="10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3616925" y="2758250"/>
                <a:ext cx="110925" cy="130950"/>
              </a:xfrm>
              <a:custGeom>
                <a:rect b="b" l="l" r="r" t="t"/>
                <a:pathLst>
                  <a:path extrusionOk="0" fill="none" h="5238" w="4437">
                    <a:moveTo>
                      <a:pt x="4437" y="0"/>
                    </a:moveTo>
                    <a:cubicBezTo>
                      <a:pt x="4437" y="0"/>
                      <a:pt x="701" y="4604"/>
                      <a:pt x="0" y="523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2988150" y="2682350"/>
                <a:ext cx="239350" cy="148475"/>
              </a:xfrm>
              <a:custGeom>
                <a:rect b="b" l="l" r="r" t="t"/>
                <a:pathLst>
                  <a:path extrusionOk="0" h="5939" w="9574">
                    <a:moveTo>
                      <a:pt x="5637" y="1"/>
                    </a:moveTo>
                    <a:cubicBezTo>
                      <a:pt x="5637" y="1"/>
                      <a:pt x="2435" y="601"/>
                      <a:pt x="1501" y="835"/>
                    </a:cubicBezTo>
                    <a:cubicBezTo>
                      <a:pt x="600" y="1035"/>
                      <a:pt x="0" y="1435"/>
                      <a:pt x="500" y="2136"/>
                    </a:cubicBezTo>
                    <a:cubicBezTo>
                      <a:pt x="706" y="2424"/>
                      <a:pt x="1274" y="2509"/>
                      <a:pt x="1871" y="2509"/>
                    </a:cubicBezTo>
                    <a:cubicBezTo>
                      <a:pt x="2724" y="2509"/>
                      <a:pt x="3636" y="2336"/>
                      <a:pt x="3636" y="2336"/>
                    </a:cubicBezTo>
                    <a:cubicBezTo>
                      <a:pt x="3636" y="2336"/>
                      <a:pt x="4937" y="5939"/>
                      <a:pt x="6838" y="5939"/>
                    </a:cubicBezTo>
                    <a:lnTo>
                      <a:pt x="9574" y="4437"/>
                    </a:lnTo>
                    <a:lnTo>
                      <a:pt x="56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32"/>
            <p:cNvSpPr/>
            <p:nvPr/>
          </p:nvSpPr>
          <p:spPr>
            <a:xfrm>
              <a:off x="7096658" y="2298590"/>
              <a:ext cx="244999" cy="151979"/>
            </a:xfrm>
            <a:custGeom>
              <a:rect b="b" l="l" r="r" t="t"/>
              <a:pathLst>
                <a:path extrusionOk="0" fill="none" h="5939" w="9574">
                  <a:moveTo>
                    <a:pt x="9574" y="4437"/>
                  </a:moveTo>
                  <a:lnTo>
                    <a:pt x="5637" y="1"/>
                  </a:lnTo>
                  <a:cubicBezTo>
                    <a:pt x="5637" y="1"/>
                    <a:pt x="2435" y="601"/>
                    <a:pt x="1501" y="835"/>
                  </a:cubicBezTo>
                  <a:cubicBezTo>
                    <a:pt x="600" y="1035"/>
                    <a:pt x="0" y="1435"/>
                    <a:pt x="500" y="2136"/>
                  </a:cubicBezTo>
                  <a:cubicBezTo>
                    <a:pt x="1001" y="2836"/>
                    <a:pt x="3636" y="2336"/>
                    <a:pt x="3636" y="2336"/>
                  </a:cubicBezTo>
                  <a:cubicBezTo>
                    <a:pt x="3636" y="2336"/>
                    <a:pt x="4937" y="5939"/>
                    <a:pt x="6838" y="5939"/>
                  </a:cubicBezTo>
                </a:path>
              </a:pathLst>
            </a:custGeom>
            <a:solidFill>
              <a:schemeClr val="lt2"/>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7" name="Google Shape;1677;p32"/>
          <p:cNvSpPr txBox="1"/>
          <p:nvPr>
            <p:ph idx="4294967295" type="title"/>
          </p:nvPr>
        </p:nvSpPr>
        <p:spPr>
          <a:xfrm>
            <a:off x="276050" y="473800"/>
            <a:ext cx="11601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01.</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59"/>
          <p:cNvSpPr/>
          <p:nvPr/>
        </p:nvSpPr>
        <p:spPr>
          <a:xfrm>
            <a:off x="3501288" y="1651075"/>
            <a:ext cx="2141400" cy="214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64875" y="4533275"/>
            <a:ext cx="610225" cy="610225"/>
          </a:xfrm>
          <a:custGeom>
            <a:rect b="b" l="l" r="r" t="t"/>
            <a:pathLst>
              <a:path extrusionOk="0" h="24409" w="24409">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113973" y="128349"/>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txBox="1"/>
          <p:nvPr>
            <p:ph type="title"/>
          </p:nvPr>
        </p:nvSpPr>
        <p:spPr>
          <a:xfrm>
            <a:off x="265050" y="303150"/>
            <a:ext cx="48165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STACKING CLASSIFIER</a:t>
            </a:r>
            <a:endParaRPr/>
          </a:p>
        </p:txBody>
      </p:sp>
      <p:sp>
        <p:nvSpPr>
          <p:cNvPr id="2125" name="Google Shape;2125;p59"/>
          <p:cNvSpPr/>
          <p:nvPr/>
        </p:nvSpPr>
        <p:spPr>
          <a:xfrm>
            <a:off x="2793878" y="3013624"/>
            <a:ext cx="2833119" cy="335119"/>
          </a:xfrm>
          <a:custGeom>
            <a:rect b="b" l="l" r="r" t="t"/>
            <a:pathLst>
              <a:path extrusionOk="0" h="3092" w="2614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26" name="Google Shape;2126;p59"/>
          <p:cNvSpPr/>
          <p:nvPr/>
        </p:nvSpPr>
        <p:spPr>
          <a:xfrm>
            <a:off x="2793865" y="1979239"/>
            <a:ext cx="3912066" cy="335119"/>
          </a:xfrm>
          <a:custGeom>
            <a:rect b="b" l="l" r="r" t="t"/>
            <a:pathLst>
              <a:path extrusionOk="0" h="3092" w="36095">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27" name="Google Shape;2127;p59"/>
          <p:cNvSpPr/>
          <p:nvPr/>
        </p:nvSpPr>
        <p:spPr>
          <a:xfrm>
            <a:off x="2303389" y="4048010"/>
            <a:ext cx="4537217" cy="16149"/>
          </a:xfrm>
          <a:custGeom>
            <a:rect b="b" l="l" r="r" t="t"/>
            <a:pathLst>
              <a:path extrusionOk="0" h="149" w="41863">
                <a:moveTo>
                  <a:pt x="1" y="1"/>
                </a:moveTo>
                <a:lnTo>
                  <a:pt x="1" y="149"/>
                </a:lnTo>
                <a:lnTo>
                  <a:pt x="41863" y="149"/>
                </a:lnTo>
                <a:lnTo>
                  <a:pt x="4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28" name="Google Shape;2128;p59"/>
          <p:cNvSpPr/>
          <p:nvPr/>
        </p:nvSpPr>
        <p:spPr>
          <a:xfrm>
            <a:off x="2489156" y="1157882"/>
            <a:ext cx="17991" cy="3127811"/>
          </a:xfrm>
          <a:custGeom>
            <a:rect b="b" l="l" r="r" t="t"/>
            <a:pathLst>
              <a:path extrusionOk="0" h="28859" w="166">
                <a:moveTo>
                  <a:pt x="1" y="0"/>
                </a:moveTo>
                <a:lnTo>
                  <a:pt x="1" y="28859"/>
                </a:lnTo>
                <a:lnTo>
                  <a:pt x="166" y="28859"/>
                </a:lnTo>
                <a:lnTo>
                  <a:pt x="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129" name="Google Shape;2129;p59"/>
          <p:cNvSpPr txBox="1"/>
          <p:nvPr/>
        </p:nvSpPr>
        <p:spPr>
          <a:xfrm>
            <a:off x="912575" y="18547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TRAIN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130" name="Google Shape;2130;p59"/>
          <p:cNvSpPr txBox="1"/>
          <p:nvPr/>
        </p:nvSpPr>
        <p:spPr>
          <a:xfrm>
            <a:off x="953825" y="299712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TEST AUC</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131" name="Google Shape;2131;p59"/>
          <p:cNvSpPr txBox="1"/>
          <p:nvPr/>
        </p:nvSpPr>
        <p:spPr>
          <a:xfrm>
            <a:off x="6064013" y="189945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a:t>
            </a:r>
            <a:r>
              <a:rPr lang="en" sz="1600">
                <a:solidFill>
                  <a:schemeClr val="dk1"/>
                </a:solidFill>
                <a:latin typeface="Advent Pro SemiBold"/>
                <a:ea typeface="Advent Pro SemiBold"/>
                <a:cs typeface="Advent Pro SemiBold"/>
                <a:sym typeface="Advent Pro SemiBold"/>
              </a:rPr>
              <a:t>98.6%</a:t>
            </a:r>
            <a:endParaRPr sz="1600">
              <a:solidFill>
                <a:schemeClr val="dk1"/>
              </a:solidFill>
              <a:latin typeface="Advent Pro SemiBold"/>
              <a:ea typeface="Advent Pro SemiBold"/>
              <a:cs typeface="Advent Pro SemiBold"/>
              <a:sym typeface="Advent Pro SemiBold"/>
            </a:endParaRPr>
          </a:p>
        </p:txBody>
      </p:sp>
      <p:sp>
        <p:nvSpPr>
          <p:cNvPr id="2132" name="Google Shape;2132;p59"/>
          <p:cNvSpPr txBox="1"/>
          <p:nvPr/>
        </p:nvSpPr>
        <p:spPr>
          <a:xfrm>
            <a:off x="5081638" y="295137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97.85%</a:t>
            </a:r>
            <a:endParaRPr sz="1600">
              <a:solidFill>
                <a:schemeClr val="dk1"/>
              </a:solidFill>
              <a:highlight>
                <a:schemeClr val="dk2"/>
              </a:highlight>
              <a:latin typeface="Advent Pro SemiBold"/>
              <a:ea typeface="Advent Pro SemiBold"/>
              <a:cs typeface="Advent Pro SemiBold"/>
              <a:sym typeface="Advent Pro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graphicFrame>
        <p:nvGraphicFramePr>
          <p:cNvPr id="2137" name="Google Shape;2137;p60"/>
          <p:cNvGraphicFramePr/>
          <p:nvPr/>
        </p:nvGraphicFramePr>
        <p:xfrm>
          <a:off x="1426450" y="1230538"/>
          <a:ext cx="3000000" cy="3000000"/>
        </p:xfrm>
        <a:graphic>
          <a:graphicData uri="http://schemas.openxmlformats.org/drawingml/2006/table">
            <a:tbl>
              <a:tblPr>
                <a:noFill/>
                <a:tableStyleId>{34AFF717-5037-4741-86F8-751940107E30}</a:tableStyleId>
              </a:tblPr>
              <a:tblGrid>
                <a:gridCol w="1809750"/>
                <a:gridCol w="1809750"/>
                <a:gridCol w="1809750"/>
                <a:gridCol w="1809750"/>
              </a:tblGrid>
              <a:tr h="388250">
                <a:tc>
                  <a:txBody>
                    <a:bodyPr/>
                    <a:lstStyle/>
                    <a:p>
                      <a:pPr indent="0" lvl="0" marL="0" rtl="0" algn="ctr">
                        <a:spcBef>
                          <a:spcPts val="0"/>
                        </a:spcBef>
                        <a:spcAft>
                          <a:spcPts val="0"/>
                        </a:spcAft>
                        <a:buNone/>
                      </a:pPr>
                      <a:r>
                        <a:rPr b="1" lang="en" sz="1600">
                          <a:solidFill>
                            <a:schemeClr val="dk1"/>
                          </a:solidFill>
                          <a:latin typeface="Inter"/>
                          <a:ea typeface="Inter"/>
                          <a:cs typeface="Inter"/>
                          <a:sym typeface="Inter"/>
                        </a:rPr>
                        <a:t>RANDOM FOREST</a:t>
                      </a:r>
                      <a:endParaRPr b="1" sz="1600">
                        <a:solidFill>
                          <a:schemeClr val="dk1"/>
                        </a:solidFill>
                        <a:latin typeface="Inter"/>
                        <a:ea typeface="Inter"/>
                        <a:cs typeface="Inter"/>
                        <a:sym typeface="Inte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Inter"/>
                          <a:ea typeface="Inter"/>
                          <a:cs typeface="Inter"/>
                          <a:sym typeface="Inter"/>
                        </a:rPr>
                        <a:t>ADABOOST</a:t>
                      </a:r>
                      <a:endParaRPr b="1" sz="1600">
                        <a:solidFill>
                          <a:schemeClr val="dk1"/>
                        </a:solidFill>
                        <a:latin typeface="Inter"/>
                        <a:ea typeface="Inter"/>
                        <a:cs typeface="Inter"/>
                        <a:sym typeface="Inter"/>
                      </a:endParaRPr>
                    </a:p>
                    <a:p>
                      <a:pPr indent="0" lvl="0" marL="0" rtl="0" algn="ctr">
                        <a:spcBef>
                          <a:spcPts val="0"/>
                        </a:spcBef>
                        <a:spcAft>
                          <a:spcPts val="0"/>
                        </a:spcAft>
                        <a:buNone/>
                      </a:pPr>
                      <a:r>
                        <a:rPr b="1" lang="en" sz="1600">
                          <a:solidFill>
                            <a:schemeClr val="dk1"/>
                          </a:solidFill>
                          <a:latin typeface="Inter"/>
                          <a:ea typeface="Inter"/>
                          <a:cs typeface="Inter"/>
                          <a:sym typeface="Inter"/>
                        </a:rPr>
                        <a:t>CLASSIFIER</a:t>
                      </a:r>
                      <a:endParaRPr b="1" sz="16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Inter"/>
                          <a:ea typeface="Inter"/>
                          <a:cs typeface="Inter"/>
                          <a:sym typeface="Inter"/>
                        </a:rPr>
                        <a:t>GRADIENT BOOSTING</a:t>
                      </a:r>
                      <a:endParaRPr b="1" sz="16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Inter"/>
                          <a:ea typeface="Inter"/>
                          <a:cs typeface="Inter"/>
                          <a:sym typeface="Inter"/>
                        </a:rPr>
                        <a:t>STACKING</a:t>
                      </a:r>
                      <a:endParaRPr b="1" sz="1600">
                        <a:solidFill>
                          <a:schemeClr val="dk1"/>
                        </a:solidFill>
                        <a:latin typeface="Inter"/>
                        <a:ea typeface="Inter"/>
                        <a:cs typeface="Inter"/>
                        <a:sym typeface="Inter"/>
                      </a:endParaRPr>
                    </a:p>
                    <a:p>
                      <a:pPr indent="0" lvl="0" marL="0" rtl="0" algn="ctr">
                        <a:spcBef>
                          <a:spcPts val="0"/>
                        </a:spcBef>
                        <a:spcAft>
                          <a:spcPts val="0"/>
                        </a:spcAft>
                        <a:buNone/>
                      </a:pPr>
                      <a:r>
                        <a:rPr b="1" lang="en" sz="1600">
                          <a:solidFill>
                            <a:schemeClr val="dk1"/>
                          </a:solidFill>
                          <a:latin typeface="Inter"/>
                          <a:ea typeface="Inter"/>
                          <a:cs typeface="Inter"/>
                          <a:sym typeface="Inter"/>
                        </a:rPr>
                        <a:t>CLASSIFIER</a:t>
                      </a:r>
                      <a:endParaRPr b="1" sz="1600">
                        <a:solidFill>
                          <a:schemeClr val="dk1"/>
                        </a:solidFill>
                        <a:latin typeface="Inter"/>
                        <a:ea typeface="Inter"/>
                        <a:cs typeface="Inter"/>
                        <a:sym typeface="Inter"/>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730350">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99.99%</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98.82%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3625">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93.82%</a:t>
                      </a:r>
                      <a:endParaRPr>
                        <a:solidFill>
                          <a:schemeClr val="lt1"/>
                        </a:solidFill>
                        <a:latin typeface="Work Sans"/>
                        <a:ea typeface="Work Sans"/>
                        <a:cs typeface="Work Sans"/>
                        <a:sym typeface="Work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93.6%</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1600"/>
                        </a:spcAft>
                        <a:buNone/>
                      </a:pPr>
                      <a:r>
                        <a:t/>
                      </a:r>
                      <a:endParaRPr>
                        <a:solidFill>
                          <a:schemeClr val="lt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3625">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67.85%</a:t>
                      </a:r>
                      <a:endParaRPr sz="1600">
                        <a:solidFill>
                          <a:schemeClr val="dk1"/>
                        </a:solidFill>
                        <a:highlight>
                          <a:schemeClr val="dk2"/>
                        </a:highlight>
                        <a:latin typeface="Advent Pro SemiBold"/>
                        <a:ea typeface="Advent Pro SemiBold"/>
                        <a:cs typeface="Advent Pro SemiBold"/>
                        <a:sym typeface="Advent Pro SemiBo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72.72%</a:t>
                      </a:r>
                      <a:endParaRPr sz="1600">
                        <a:solidFill>
                          <a:schemeClr val="dk1"/>
                        </a:solidFill>
                        <a:highlight>
                          <a:schemeClr val="dk2"/>
                        </a:highlight>
                        <a:latin typeface="Advent Pro SemiBold"/>
                        <a:ea typeface="Advent Pro SemiBold"/>
                        <a:cs typeface="Advent Pro SemiBold"/>
                        <a:sym typeface="Advent Pro SemiBo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60.91%</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71.33%</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138" name="Google Shape;2138;p60"/>
          <p:cNvSpPr txBox="1"/>
          <p:nvPr>
            <p:ph type="title"/>
          </p:nvPr>
        </p:nvSpPr>
        <p:spPr>
          <a:xfrm>
            <a:off x="265050" y="303150"/>
            <a:ext cx="4336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MODEL EVALUATION</a:t>
            </a:r>
            <a:endParaRPr/>
          </a:p>
        </p:txBody>
      </p:sp>
      <p:sp>
        <p:nvSpPr>
          <p:cNvPr id="2139" name="Google Shape;2139;p60"/>
          <p:cNvSpPr txBox="1"/>
          <p:nvPr/>
        </p:nvSpPr>
        <p:spPr>
          <a:xfrm>
            <a:off x="-620450" y="210186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Inter"/>
                <a:ea typeface="Inter"/>
                <a:cs typeface="Inter"/>
                <a:sym typeface="Inter"/>
              </a:rPr>
              <a:t>TRAIN</a:t>
            </a:r>
            <a:endParaRPr/>
          </a:p>
        </p:txBody>
      </p:sp>
      <p:sp>
        <p:nvSpPr>
          <p:cNvPr id="2140" name="Google Shape;2140;p60"/>
          <p:cNvSpPr txBox="1"/>
          <p:nvPr/>
        </p:nvSpPr>
        <p:spPr>
          <a:xfrm>
            <a:off x="-620450" y="2762113"/>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Inter"/>
                <a:ea typeface="Inter"/>
                <a:cs typeface="Inter"/>
                <a:sym typeface="Inter"/>
              </a:rPr>
              <a:t>TEST</a:t>
            </a:r>
            <a:endParaRPr/>
          </a:p>
        </p:txBody>
      </p:sp>
      <p:sp>
        <p:nvSpPr>
          <p:cNvPr id="2141" name="Google Shape;2141;p60"/>
          <p:cNvSpPr txBox="1"/>
          <p:nvPr/>
        </p:nvSpPr>
        <p:spPr>
          <a:xfrm>
            <a:off x="5001563" y="2747038"/>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92.715%</a:t>
            </a:r>
            <a:endParaRPr sz="1600">
              <a:solidFill>
                <a:schemeClr val="dk1"/>
              </a:solidFill>
              <a:latin typeface="Advent Pro SemiBold"/>
              <a:ea typeface="Advent Pro SemiBold"/>
              <a:cs typeface="Advent Pro SemiBold"/>
              <a:sym typeface="Advent Pro SemiBold"/>
            </a:endParaRPr>
          </a:p>
        </p:txBody>
      </p:sp>
      <p:sp>
        <p:nvSpPr>
          <p:cNvPr id="2142" name="Google Shape;2142;p60"/>
          <p:cNvSpPr txBox="1"/>
          <p:nvPr/>
        </p:nvSpPr>
        <p:spPr>
          <a:xfrm>
            <a:off x="5045951" y="2067988"/>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92.57%</a:t>
            </a:r>
            <a:endParaRPr sz="1600">
              <a:solidFill>
                <a:schemeClr val="dk1"/>
              </a:solidFill>
              <a:highlight>
                <a:schemeClr val="dk2"/>
              </a:highlight>
              <a:latin typeface="Advent Pro SemiBold"/>
              <a:ea typeface="Advent Pro SemiBold"/>
              <a:cs typeface="Advent Pro SemiBold"/>
              <a:sym typeface="Advent Pro SemiBold"/>
            </a:endParaRPr>
          </a:p>
        </p:txBody>
      </p:sp>
      <p:sp>
        <p:nvSpPr>
          <p:cNvPr id="2143" name="Google Shape;2143;p60"/>
          <p:cNvSpPr txBox="1"/>
          <p:nvPr/>
        </p:nvSpPr>
        <p:spPr>
          <a:xfrm>
            <a:off x="6795076" y="206800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98.6%</a:t>
            </a:r>
            <a:endParaRPr sz="1600">
              <a:solidFill>
                <a:schemeClr val="dk1"/>
              </a:solidFill>
              <a:latin typeface="Advent Pro SemiBold"/>
              <a:ea typeface="Advent Pro SemiBold"/>
              <a:cs typeface="Advent Pro SemiBold"/>
              <a:sym typeface="Advent Pro SemiBold"/>
            </a:endParaRPr>
          </a:p>
        </p:txBody>
      </p:sp>
      <p:sp>
        <p:nvSpPr>
          <p:cNvPr id="2144" name="Google Shape;2144;p60"/>
          <p:cNvSpPr txBox="1"/>
          <p:nvPr/>
        </p:nvSpPr>
        <p:spPr>
          <a:xfrm>
            <a:off x="6795063" y="2747050"/>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chemeClr val="dk2"/>
                </a:highlight>
                <a:latin typeface="Advent Pro SemiBold"/>
                <a:ea typeface="Advent Pro SemiBold"/>
                <a:cs typeface="Advent Pro SemiBold"/>
                <a:sym typeface="Advent Pro SemiBold"/>
              </a:rPr>
              <a:t>97.85%</a:t>
            </a:r>
            <a:endParaRPr sz="1600">
              <a:solidFill>
                <a:schemeClr val="dk1"/>
              </a:solidFill>
              <a:highlight>
                <a:schemeClr val="dk2"/>
              </a:highlight>
              <a:latin typeface="Advent Pro SemiBold"/>
              <a:ea typeface="Advent Pro SemiBold"/>
              <a:cs typeface="Advent Pro SemiBold"/>
              <a:sym typeface="Advent Pro SemiBold"/>
            </a:endParaRPr>
          </a:p>
        </p:txBody>
      </p:sp>
      <p:pic>
        <p:nvPicPr>
          <p:cNvPr id="2145" name="Google Shape;2145;p60"/>
          <p:cNvPicPr preferRelativeResize="0"/>
          <p:nvPr/>
        </p:nvPicPr>
        <p:blipFill>
          <a:blip r:embed="rId3">
            <a:alphaModFix/>
          </a:blip>
          <a:stretch>
            <a:fillRect/>
          </a:stretch>
        </p:blipFill>
        <p:spPr>
          <a:xfrm>
            <a:off x="3713500" y="3945450"/>
            <a:ext cx="787200" cy="787200"/>
          </a:xfrm>
          <a:prstGeom prst="rect">
            <a:avLst/>
          </a:prstGeom>
          <a:noFill/>
          <a:ln>
            <a:noFill/>
          </a:ln>
        </p:spPr>
      </p:pic>
      <p:sp>
        <p:nvSpPr>
          <p:cNvPr id="2146" name="Google Shape;2146;p60"/>
          <p:cNvSpPr txBox="1"/>
          <p:nvPr/>
        </p:nvSpPr>
        <p:spPr>
          <a:xfrm>
            <a:off x="124600" y="3544475"/>
            <a:ext cx="1509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Inter"/>
                <a:ea typeface="Inter"/>
                <a:cs typeface="Inter"/>
                <a:sym typeface="Inter"/>
              </a:rPr>
              <a:t>UNSEEN</a:t>
            </a:r>
            <a:endParaRPr b="1" sz="1600">
              <a:solidFill>
                <a:schemeClr val="dk1"/>
              </a:solidFill>
              <a:latin typeface="Inter"/>
              <a:ea typeface="Inter"/>
              <a:cs typeface="Inter"/>
              <a:sym typeface="Inter"/>
            </a:endParaRPr>
          </a:p>
          <a:p>
            <a:pPr indent="0" lvl="0" marL="0" rtl="0" algn="ctr">
              <a:spcBef>
                <a:spcPts val="0"/>
              </a:spcBef>
              <a:spcAft>
                <a:spcPts val="0"/>
              </a:spcAft>
              <a:buNone/>
            </a:pPr>
            <a:r>
              <a:t/>
            </a:r>
            <a:endParaRPr b="1" sz="1600">
              <a:solidFill>
                <a:schemeClr val="dk1"/>
              </a:solidFill>
              <a:latin typeface="Inter"/>
              <a:ea typeface="Inter"/>
              <a:cs typeface="Inter"/>
              <a:sym typeface="Inter"/>
            </a:endParaRPr>
          </a:p>
        </p:txBody>
      </p:sp>
      <p:pic>
        <p:nvPicPr>
          <p:cNvPr id="2147" name="Google Shape;2147;p60"/>
          <p:cNvPicPr preferRelativeResize="0"/>
          <p:nvPr/>
        </p:nvPicPr>
        <p:blipFill>
          <a:blip r:embed="rId3">
            <a:alphaModFix/>
          </a:blip>
          <a:stretch>
            <a:fillRect/>
          </a:stretch>
        </p:blipFill>
        <p:spPr>
          <a:xfrm>
            <a:off x="7342125" y="3945450"/>
            <a:ext cx="787200" cy="78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61"/>
          <p:cNvSpPr txBox="1"/>
          <p:nvPr>
            <p:ph type="title"/>
          </p:nvPr>
        </p:nvSpPr>
        <p:spPr>
          <a:xfrm>
            <a:off x="265050" y="303150"/>
            <a:ext cx="4336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MODEL SELECTION</a:t>
            </a:r>
            <a:endParaRPr/>
          </a:p>
        </p:txBody>
      </p:sp>
      <p:pic>
        <p:nvPicPr>
          <p:cNvPr id="2153" name="Google Shape;2153;p61"/>
          <p:cNvPicPr preferRelativeResize="0"/>
          <p:nvPr/>
        </p:nvPicPr>
        <p:blipFill>
          <a:blip r:embed="rId3">
            <a:alphaModFix/>
          </a:blip>
          <a:stretch>
            <a:fillRect/>
          </a:stretch>
        </p:blipFill>
        <p:spPr>
          <a:xfrm>
            <a:off x="882725" y="3281100"/>
            <a:ext cx="7062550" cy="1384915"/>
          </a:xfrm>
          <a:prstGeom prst="rect">
            <a:avLst/>
          </a:prstGeom>
          <a:noFill/>
          <a:ln>
            <a:noFill/>
          </a:ln>
        </p:spPr>
      </p:pic>
      <p:pic>
        <p:nvPicPr>
          <p:cNvPr id="2154" name="Google Shape;2154;p61"/>
          <p:cNvPicPr preferRelativeResize="0"/>
          <p:nvPr/>
        </p:nvPicPr>
        <p:blipFill>
          <a:blip r:embed="rId4">
            <a:alphaModFix/>
          </a:blip>
          <a:stretch>
            <a:fillRect/>
          </a:stretch>
        </p:blipFill>
        <p:spPr>
          <a:xfrm>
            <a:off x="882725" y="1395283"/>
            <a:ext cx="7062550" cy="1346292"/>
          </a:xfrm>
          <a:prstGeom prst="rect">
            <a:avLst/>
          </a:prstGeom>
          <a:noFill/>
          <a:ln>
            <a:noFill/>
          </a:ln>
        </p:spPr>
      </p:pic>
      <p:sp>
        <p:nvSpPr>
          <p:cNvPr id="2155" name="Google Shape;2155;p61"/>
          <p:cNvSpPr/>
          <p:nvPr/>
        </p:nvSpPr>
        <p:spPr>
          <a:xfrm>
            <a:off x="7285150" y="3900038"/>
            <a:ext cx="386100" cy="123000"/>
          </a:xfrm>
          <a:prstGeom prst="rect">
            <a:avLst/>
          </a:prstGeom>
          <a:solidFill>
            <a:srgbClr val="CA0606">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1"/>
          <p:cNvSpPr/>
          <p:nvPr/>
        </p:nvSpPr>
        <p:spPr>
          <a:xfrm>
            <a:off x="7232500" y="1971825"/>
            <a:ext cx="386100" cy="123000"/>
          </a:xfrm>
          <a:prstGeom prst="rect">
            <a:avLst/>
          </a:prstGeom>
          <a:solidFill>
            <a:srgbClr val="CA0606">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1"/>
          <p:cNvSpPr txBox="1"/>
          <p:nvPr/>
        </p:nvSpPr>
        <p:spPr>
          <a:xfrm>
            <a:off x="4519188" y="935675"/>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Run time = 30 secs</a:t>
            </a:r>
            <a:endParaRPr sz="1600">
              <a:solidFill>
                <a:schemeClr val="dk1"/>
              </a:solidFill>
              <a:latin typeface="Advent Pro SemiBold"/>
              <a:ea typeface="Advent Pro SemiBold"/>
              <a:cs typeface="Advent Pro SemiBold"/>
              <a:sym typeface="Advent Pro SemiBold"/>
            </a:endParaRPr>
          </a:p>
        </p:txBody>
      </p:sp>
      <p:sp>
        <p:nvSpPr>
          <p:cNvPr id="2158" name="Google Shape;2158;p61"/>
          <p:cNvSpPr txBox="1"/>
          <p:nvPr/>
        </p:nvSpPr>
        <p:spPr>
          <a:xfrm>
            <a:off x="4519200" y="2781538"/>
            <a:ext cx="35436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Run time = </a:t>
            </a:r>
            <a:r>
              <a:rPr lang="en" sz="1600">
                <a:solidFill>
                  <a:schemeClr val="dk1"/>
                </a:solidFill>
                <a:latin typeface="Advent Pro SemiBold"/>
                <a:ea typeface="Advent Pro SemiBold"/>
                <a:cs typeface="Advent Pro SemiBold"/>
                <a:sym typeface="Advent Pro SemiBold"/>
              </a:rPr>
              <a:t>Let's</a:t>
            </a:r>
            <a:r>
              <a:rPr lang="en" sz="1600">
                <a:solidFill>
                  <a:schemeClr val="dk1"/>
                </a:solidFill>
                <a:latin typeface="Advent Pro SemiBold"/>
                <a:ea typeface="Advent Pro SemiBold"/>
                <a:cs typeface="Advent Pro SemiBold"/>
                <a:sym typeface="Advent Pro SemiBold"/>
              </a:rPr>
              <a:t> not talk about it (30min)</a:t>
            </a:r>
            <a:endParaRPr sz="1600">
              <a:solidFill>
                <a:schemeClr val="dk1"/>
              </a:solidFill>
              <a:latin typeface="Advent Pro SemiBold"/>
              <a:ea typeface="Advent Pro SemiBold"/>
              <a:cs typeface="Advent Pro SemiBold"/>
              <a:sym typeface="Advent Pr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62"/>
          <p:cNvSpPr txBox="1"/>
          <p:nvPr>
            <p:ph type="title"/>
          </p:nvPr>
        </p:nvSpPr>
        <p:spPr>
          <a:xfrm>
            <a:off x="265050" y="303150"/>
            <a:ext cx="4336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MODEL SELECTION</a:t>
            </a:r>
            <a:endParaRPr/>
          </a:p>
        </p:txBody>
      </p:sp>
      <p:pic>
        <p:nvPicPr>
          <p:cNvPr id="2164" name="Google Shape;2164;p62"/>
          <p:cNvPicPr preferRelativeResize="0"/>
          <p:nvPr/>
        </p:nvPicPr>
        <p:blipFill>
          <a:blip r:embed="rId3">
            <a:alphaModFix/>
          </a:blip>
          <a:stretch>
            <a:fillRect/>
          </a:stretch>
        </p:blipFill>
        <p:spPr>
          <a:xfrm>
            <a:off x="1040725" y="1237708"/>
            <a:ext cx="7062550" cy="1346292"/>
          </a:xfrm>
          <a:prstGeom prst="rect">
            <a:avLst/>
          </a:prstGeom>
          <a:noFill/>
          <a:ln>
            <a:noFill/>
          </a:ln>
        </p:spPr>
      </p:pic>
      <p:sp>
        <p:nvSpPr>
          <p:cNvPr id="2165" name="Google Shape;2165;p62"/>
          <p:cNvSpPr/>
          <p:nvPr/>
        </p:nvSpPr>
        <p:spPr>
          <a:xfrm>
            <a:off x="7372925" y="1814250"/>
            <a:ext cx="386100" cy="123000"/>
          </a:xfrm>
          <a:prstGeom prst="rect">
            <a:avLst/>
          </a:prstGeom>
          <a:solidFill>
            <a:srgbClr val="CA0606">
              <a:alpha val="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6" name="Google Shape;2166;p62"/>
          <p:cNvPicPr preferRelativeResize="0"/>
          <p:nvPr/>
        </p:nvPicPr>
        <p:blipFill>
          <a:blip r:embed="rId4">
            <a:alphaModFix/>
          </a:blip>
          <a:stretch>
            <a:fillRect/>
          </a:stretch>
        </p:blipFill>
        <p:spPr>
          <a:xfrm>
            <a:off x="5061375" y="2878950"/>
            <a:ext cx="2311550" cy="1725950"/>
          </a:xfrm>
          <a:prstGeom prst="rect">
            <a:avLst/>
          </a:prstGeom>
          <a:noFill/>
          <a:ln>
            <a:noFill/>
          </a:ln>
        </p:spPr>
      </p:pic>
      <p:pic>
        <p:nvPicPr>
          <p:cNvPr id="2167" name="Google Shape;2167;p62"/>
          <p:cNvPicPr preferRelativeResize="0"/>
          <p:nvPr/>
        </p:nvPicPr>
        <p:blipFill>
          <a:blip r:embed="rId5">
            <a:alphaModFix/>
          </a:blip>
          <a:stretch>
            <a:fillRect/>
          </a:stretch>
        </p:blipFill>
        <p:spPr>
          <a:xfrm>
            <a:off x="1724113" y="2878950"/>
            <a:ext cx="1734620" cy="1725949"/>
          </a:xfrm>
          <a:prstGeom prst="rect">
            <a:avLst/>
          </a:prstGeom>
          <a:noFill/>
          <a:ln>
            <a:noFill/>
          </a:ln>
        </p:spPr>
      </p:pic>
      <p:sp>
        <p:nvSpPr>
          <p:cNvPr id="2168" name="Google Shape;2168;p62"/>
          <p:cNvSpPr/>
          <p:nvPr/>
        </p:nvSpPr>
        <p:spPr>
          <a:xfrm>
            <a:off x="3984750" y="3408325"/>
            <a:ext cx="617100" cy="6672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2" name="Shape 2172"/>
        <p:cNvGrpSpPr/>
        <p:nvPr/>
      </p:nvGrpSpPr>
      <p:grpSpPr>
        <a:xfrm>
          <a:off x="0" y="0"/>
          <a:ext cx="0" cy="0"/>
          <a:chOff x="0" y="0"/>
          <a:chExt cx="0" cy="0"/>
        </a:xfrm>
      </p:grpSpPr>
      <p:sp>
        <p:nvSpPr>
          <p:cNvPr id="2173" name="Google Shape;2173;p63"/>
          <p:cNvSpPr txBox="1"/>
          <p:nvPr>
            <p:ph type="title"/>
          </p:nvPr>
        </p:nvSpPr>
        <p:spPr>
          <a:xfrm>
            <a:off x="258800" y="1671100"/>
            <a:ext cx="3244500" cy="104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Cost-Benefit Analysis</a:t>
            </a:r>
            <a:endParaRPr/>
          </a:p>
        </p:txBody>
      </p:sp>
      <p:sp>
        <p:nvSpPr>
          <p:cNvPr id="2174" name="Google Shape;2174;p63"/>
          <p:cNvSpPr txBox="1"/>
          <p:nvPr>
            <p:ph idx="4294967295" type="title"/>
          </p:nvPr>
        </p:nvSpPr>
        <p:spPr>
          <a:xfrm>
            <a:off x="944450" y="1025625"/>
            <a:ext cx="11601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05.</a:t>
            </a:r>
            <a:endParaRPr sz="4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64"/>
          <p:cNvSpPr txBox="1"/>
          <p:nvPr>
            <p:ph type="title"/>
          </p:nvPr>
        </p:nvSpPr>
        <p:spPr>
          <a:xfrm>
            <a:off x="720000" y="1445375"/>
            <a:ext cx="3678000" cy="35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Direct costs</a:t>
            </a:r>
            <a:endParaRPr u="sng"/>
          </a:p>
        </p:txBody>
      </p:sp>
      <p:sp>
        <p:nvSpPr>
          <p:cNvPr id="2180" name="Google Shape;2180;p64"/>
          <p:cNvSpPr txBox="1"/>
          <p:nvPr>
            <p:ph idx="3" type="title"/>
          </p:nvPr>
        </p:nvSpPr>
        <p:spPr>
          <a:xfrm>
            <a:off x="4753053" y="1445375"/>
            <a:ext cx="3678000" cy="35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Indirect costs</a:t>
            </a:r>
            <a:endParaRPr u="sng"/>
          </a:p>
        </p:txBody>
      </p:sp>
      <p:sp>
        <p:nvSpPr>
          <p:cNvPr id="2181" name="Google Shape;2181;p64"/>
          <p:cNvSpPr/>
          <p:nvPr/>
        </p:nvSpPr>
        <p:spPr>
          <a:xfrm>
            <a:off x="6687377" y="953375"/>
            <a:ext cx="444094" cy="4029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2" name="Google Shape;2182;p64"/>
          <p:cNvGrpSpPr/>
          <p:nvPr/>
        </p:nvGrpSpPr>
        <p:grpSpPr>
          <a:xfrm>
            <a:off x="6052635" y="953372"/>
            <a:ext cx="438102" cy="402938"/>
            <a:chOff x="6195998" y="1983102"/>
            <a:chExt cx="368308" cy="338746"/>
          </a:xfrm>
        </p:grpSpPr>
        <p:sp>
          <p:nvSpPr>
            <p:cNvPr id="2183" name="Google Shape;2183;p64"/>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6" name="Google Shape;2186;p64"/>
          <p:cNvSpPr txBox="1"/>
          <p:nvPr>
            <p:ph idx="4" type="title"/>
          </p:nvPr>
        </p:nvSpPr>
        <p:spPr>
          <a:xfrm>
            <a:off x="265050" y="303150"/>
            <a:ext cx="55863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Costs</a:t>
            </a:r>
            <a:endParaRPr/>
          </a:p>
        </p:txBody>
      </p:sp>
      <p:sp>
        <p:nvSpPr>
          <p:cNvPr id="2187" name="Google Shape;2187;p64"/>
          <p:cNvSpPr txBox="1"/>
          <p:nvPr>
            <p:ph idx="1" type="body"/>
          </p:nvPr>
        </p:nvSpPr>
        <p:spPr>
          <a:xfrm>
            <a:off x="581650" y="1807650"/>
            <a:ext cx="3678000" cy="2616600"/>
          </a:xfrm>
          <a:prstGeom prst="rect">
            <a:avLst/>
          </a:prstGeom>
        </p:spPr>
        <p:txBody>
          <a:bodyPr anchorCtr="0" anchor="t" bIns="91425" lIns="91425" spcFirstLastPara="1" rIns="91425" wrap="square" tIns="91425">
            <a:noAutofit/>
          </a:bodyPr>
          <a:lstStyle/>
          <a:p>
            <a:pPr indent="-292100" lvl="0" marL="457200" rtl="0" algn="l">
              <a:spcBef>
                <a:spcPts val="1000"/>
              </a:spcBef>
              <a:spcAft>
                <a:spcPts val="0"/>
              </a:spcAft>
              <a:buSzPts val="1000"/>
              <a:buChar char="●"/>
            </a:pPr>
            <a:r>
              <a:rPr lang="en"/>
              <a:t>Procurement of adulticides (275-gal Zenivex e20)</a:t>
            </a:r>
            <a:br>
              <a:rPr lang="en"/>
            </a:br>
            <a:endParaRPr/>
          </a:p>
          <a:p>
            <a:pPr indent="-292100" lvl="0" marL="457200" rtl="0" algn="l">
              <a:spcBef>
                <a:spcPts val="0"/>
              </a:spcBef>
              <a:spcAft>
                <a:spcPts val="0"/>
              </a:spcAft>
              <a:buSzPts val="1000"/>
              <a:buChar char="●"/>
            </a:pPr>
            <a:r>
              <a:rPr lang="en"/>
              <a:t>Healthcare costs</a:t>
            </a:r>
            <a:endParaRPr/>
          </a:p>
        </p:txBody>
      </p:sp>
      <p:sp>
        <p:nvSpPr>
          <p:cNvPr id="2188" name="Google Shape;2188;p64"/>
          <p:cNvSpPr txBox="1"/>
          <p:nvPr>
            <p:ph idx="2" type="body"/>
          </p:nvPr>
        </p:nvSpPr>
        <p:spPr>
          <a:xfrm>
            <a:off x="4788425" y="1797875"/>
            <a:ext cx="3678000" cy="2616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Productivity loss (severe symptomatic patients)</a:t>
            </a:r>
            <a:endParaRPr/>
          </a:p>
          <a:p>
            <a:pPr indent="0" lvl="0" marL="0" rtl="0" algn="l">
              <a:spcBef>
                <a:spcPts val="1000"/>
              </a:spcBef>
              <a:spcAft>
                <a:spcPts val="1000"/>
              </a:spcAft>
              <a:buNone/>
            </a:pPr>
            <a:r>
              <a:t/>
            </a:r>
            <a:endParaRPr/>
          </a:p>
        </p:txBody>
      </p:sp>
      <p:pic>
        <p:nvPicPr>
          <p:cNvPr id="2189" name="Google Shape;2189;p64"/>
          <p:cNvPicPr preferRelativeResize="0"/>
          <p:nvPr/>
        </p:nvPicPr>
        <p:blipFill rotWithShape="1">
          <a:blip r:embed="rId3">
            <a:alphaModFix/>
          </a:blip>
          <a:srcRect b="4182" l="24914" r="30413" t="2673"/>
          <a:stretch/>
        </p:blipFill>
        <p:spPr>
          <a:xfrm>
            <a:off x="3434650" y="2273925"/>
            <a:ext cx="1082425" cy="2257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65"/>
          <p:cNvSpPr txBox="1"/>
          <p:nvPr/>
        </p:nvSpPr>
        <p:spPr>
          <a:xfrm>
            <a:off x="308675" y="435450"/>
            <a:ext cx="9035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Inter"/>
                <a:ea typeface="Inter"/>
                <a:cs typeface="Inter"/>
                <a:sym typeface="Inter"/>
              </a:rPr>
              <a:t>How much will it cost to spray Zenivex </a:t>
            </a:r>
            <a:endParaRPr b="1" sz="2500">
              <a:solidFill>
                <a:schemeClr val="dk1"/>
              </a:solidFill>
              <a:latin typeface="Inter"/>
              <a:ea typeface="Inter"/>
              <a:cs typeface="Inter"/>
              <a:sym typeface="Inter"/>
            </a:endParaRPr>
          </a:p>
          <a:p>
            <a:pPr indent="0" lvl="0" marL="0" rtl="0" algn="l">
              <a:spcBef>
                <a:spcPts val="0"/>
              </a:spcBef>
              <a:spcAft>
                <a:spcPts val="0"/>
              </a:spcAft>
              <a:buNone/>
            </a:pPr>
            <a:r>
              <a:rPr b="1" lang="en" sz="2500">
                <a:solidFill>
                  <a:schemeClr val="dk1"/>
                </a:solidFill>
                <a:latin typeface="Inter"/>
                <a:ea typeface="Inter"/>
                <a:cs typeface="Inter"/>
                <a:sym typeface="Inter"/>
              </a:rPr>
              <a:t>adulticide across the entire of Chicago annually?</a:t>
            </a:r>
            <a:endParaRPr b="1" sz="2500">
              <a:solidFill>
                <a:schemeClr val="dk1"/>
              </a:solidFill>
              <a:latin typeface="Inter"/>
              <a:ea typeface="Inter"/>
              <a:cs typeface="Inter"/>
              <a:sym typeface="Inter"/>
            </a:endParaRPr>
          </a:p>
        </p:txBody>
      </p:sp>
      <p:sp>
        <p:nvSpPr>
          <p:cNvPr id="2195" name="Google Shape;2195;p65"/>
          <p:cNvSpPr txBox="1"/>
          <p:nvPr/>
        </p:nvSpPr>
        <p:spPr>
          <a:xfrm>
            <a:off x="788475" y="1694375"/>
            <a:ext cx="7839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Land Area of Chicago: ~ 145,745 acres (606 km2)</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b="1"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Cost of Zenivex per acre: $0.67</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b="1"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Cost of spraying Chicago (fortnightly) in a year:</a:t>
            </a:r>
            <a:r>
              <a:rPr b="1" lang="en" sz="1800">
                <a:solidFill>
                  <a:schemeClr val="dk1"/>
                </a:solidFill>
                <a:latin typeface="Inter"/>
                <a:ea typeface="Inter"/>
                <a:cs typeface="Inter"/>
                <a:sym typeface="Inter"/>
              </a:rPr>
              <a:t> ~ $2.5 million</a:t>
            </a:r>
            <a:endParaRPr b="1" sz="18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66"/>
          <p:cNvSpPr txBox="1"/>
          <p:nvPr>
            <p:ph type="title"/>
          </p:nvPr>
        </p:nvSpPr>
        <p:spPr>
          <a:xfrm>
            <a:off x="265050" y="303150"/>
            <a:ext cx="3202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500"/>
              <a:t>Station locations</a:t>
            </a:r>
            <a:endParaRPr sz="2500"/>
          </a:p>
          <a:p>
            <a:pPr indent="0" lvl="0" marL="0" rtl="0" algn="l">
              <a:spcBef>
                <a:spcPts val="0"/>
              </a:spcBef>
              <a:spcAft>
                <a:spcPts val="0"/>
              </a:spcAft>
              <a:buNone/>
            </a:pPr>
            <a:r>
              <a:t/>
            </a:r>
            <a:endParaRPr/>
          </a:p>
        </p:txBody>
      </p:sp>
      <p:pic>
        <p:nvPicPr>
          <p:cNvPr id="2201" name="Google Shape;2201;p66"/>
          <p:cNvPicPr preferRelativeResize="0"/>
          <p:nvPr/>
        </p:nvPicPr>
        <p:blipFill>
          <a:blip r:embed="rId3">
            <a:alphaModFix/>
          </a:blip>
          <a:stretch>
            <a:fillRect/>
          </a:stretch>
        </p:blipFill>
        <p:spPr>
          <a:xfrm>
            <a:off x="3625824" y="1090350"/>
            <a:ext cx="3774050" cy="3601151"/>
          </a:xfrm>
          <a:prstGeom prst="rect">
            <a:avLst/>
          </a:prstGeom>
          <a:noFill/>
          <a:ln>
            <a:noFill/>
          </a:ln>
        </p:spPr>
      </p:pic>
      <p:sp>
        <p:nvSpPr>
          <p:cNvPr id="2202" name="Google Shape;2202;p66"/>
          <p:cNvSpPr/>
          <p:nvPr/>
        </p:nvSpPr>
        <p:spPr>
          <a:xfrm>
            <a:off x="4213100" y="1351700"/>
            <a:ext cx="1808100" cy="1334100"/>
          </a:xfrm>
          <a:prstGeom prst="rect">
            <a:avLst/>
          </a:prstGeom>
          <a:solidFill>
            <a:srgbClr val="000000">
              <a:alpha val="0"/>
            </a:srgbClr>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4804375" y="2890925"/>
            <a:ext cx="1808100" cy="1334100"/>
          </a:xfrm>
          <a:prstGeom prst="rect">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806750" y="1351700"/>
            <a:ext cx="367800" cy="248700"/>
          </a:xfrm>
          <a:prstGeom prst="rect">
            <a:avLst/>
          </a:prstGeom>
          <a:solidFill>
            <a:srgbClr val="000000">
              <a:alpha val="0"/>
            </a:srgbClr>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806750" y="1737425"/>
            <a:ext cx="367800" cy="248700"/>
          </a:xfrm>
          <a:prstGeom prst="rect">
            <a:avLst/>
          </a:prstGeom>
          <a:solidFill>
            <a:srgbClr val="000000">
              <a:alpha val="0"/>
            </a:srgbClr>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txBox="1"/>
          <p:nvPr/>
        </p:nvSpPr>
        <p:spPr>
          <a:xfrm>
            <a:off x="1266425" y="1692425"/>
            <a:ext cx="407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Work Sans"/>
                <a:ea typeface="Work Sans"/>
                <a:cs typeface="Work Sans"/>
                <a:sym typeface="Work Sans"/>
              </a:rPr>
              <a:t>Surrounding area of station 2</a:t>
            </a:r>
            <a:endParaRPr sz="1000">
              <a:latin typeface="Work Sans"/>
              <a:ea typeface="Work Sans"/>
              <a:cs typeface="Work Sans"/>
              <a:sym typeface="Work Sans"/>
            </a:endParaRPr>
          </a:p>
        </p:txBody>
      </p:sp>
      <p:sp>
        <p:nvSpPr>
          <p:cNvPr id="2207" name="Google Shape;2207;p66"/>
          <p:cNvSpPr txBox="1"/>
          <p:nvPr/>
        </p:nvSpPr>
        <p:spPr>
          <a:xfrm>
            <a:off x="1266425" y="1306700"/>
            <a:ext cx="407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Work Sans"/>
                <a:ea typeface="Work Sans"/>
                <a:cs typeface="Work Sans"/>
                <a:sym typeface="Work Sans"/>
              </a:rPr>
              <a:t>Surrounding area of station 1</a:t>
            </a:r>
            <a:endParaRPr sz="1000">
              <a:latin typeface="Work Sans"/>
              <a:ea typeface="Work Sans"/>
              <a:cs typeface="Work Sans"/>
              <a:sym typeface="Work Sans"/>
            </a:endParaRPr>
          </a:p>
        </p:txBody>
      </p:sp>
      <p:pic>
        <p:nvPicPr>
          <p:cNvPr id="2208" name="Google Shape;2208;p66"/>
          <p:cNvPicPr preferRelativeResize="0"/>
          <p:nvPr/>
        </p:nvPicPr>
        <p:blipFill>
          <a:blip r:embed="rId4">
            <a:alphaModFix/>
          </a:blip>
          <a:stretch>
            <a:fillRect/>
          </a:stretch>
        </p:blipFill>
        <p:spPr>
          <a:xfrm>
            <a:off x="806738" y="2054885"/>
            <a:ext cx="247650" cy="385227"/>
          </a:xfrm>
          <a:prstGeom prst="rect">
            <a:avLst/>
          </a:prstGeom>
          <a:noFill/>
          <a:ln>
            <a:noFill/>
          </a:ln>
        </p:spPr>
      </p:pic>
      <p:sp>
        <p:nvSpPr>
          <p:cNvPr id="2209" name="Google Shape;2209;p66"/>
          <p:cNvSpPr txBox="1"/>
          <p:nvPr/>
        </p:nvSpPr>
        <p:spPr>
          <a:xfrm>
            <a:off x="806750" y="2078138"/>
            <a:ext cx="20193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000">
                <a:latin typeface="Work Sans"/>
                <a:ea typeface="Work Sans"/>
                <a:cs typeface="Work Sans"/>
                <a:sym typeface="Work Sans"/>
              </a:rPr>
              <a:t>Traps deployed</a:t>
            </a:r>
            <a:endParaRPr sz="1000">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grpSp>
        <p:nvGrpSpPr>
          <p:cNvPr id="2214" name="Google Shape;2214;p67"/>
          <p:cNvGrpSpPr/>
          <p:nvPr/>
        </p:nvGrpSpPr>
        <p:grpSpPr>
          <a:xfrm>
            <a:off x="4217826" y="648416"/>
            <a:ext cx="3415500" cy="3144463"/>
            <a:chOff x="727421" y="2828315"/>
            <a:chExt cx="1695374" cy="1560837"/>
          </a:xfrm>
        </p:grpSpPr>
        <p:grpSp>
          <p:nvGrpSpPr>
            <p:cNvPr id="2215" name="Google Shape;2215;p67"/>
            <p:cNvGrpSpPr/>
            <p:nvPr/>
          </p:nvGrpSpPr>
          <p:grpSpPr>
            <a:xfrm>
              <a:off x="1235587" y="2895643"/>
              <a:ext cx="103104" cy="1426186"/>
              <a:chOff x="5169879" y="3116550"/>
              <a:chExt cx="122758" cy="1698043"/>
            </a:xfrm>
          </p:grpSpPr>
          <p:sp>
            <p:nvSpPr>
              <p:cNvPr id="2216" name="Google Shape;2216;p67"/>
              <p:cNvSpPr/>
              <p:nvPr/>
            </p:nvSpPr>
            <p:spPr>
              <a:xfrm>
                <a:off x="5169879" y="3116550"/>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5169879" y="3379099"/>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5169879" y="3641639"/>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5169879" y="3904208"/>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5169879" y="4166747"/>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5169879" y="4429296"/>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5169879" y="4691855"/>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67"/>
            <p:cNvGrpSpPr/>
            <p:nvPr/>
          </p:nvGrpSpPr>
          <p:grpSpPr>
            <a:xfrm>
              <a:off x="1837989" y="2895643"/>
              <a:ext cx="103104" cy="1426186"/>
              <a:chOff x="5863778" y="3116550"/>
              <a:chExt cx="122758" cy="1698043"/>
            </a:xfrm>
          </p:grpSpPr>
          <p:sp>
            <p:nvSpPr>
              <p:cNvPr id="2224" name="Google Shape;2224;p67"/>
              <p:cNvSpPr/>
              <p:nvPr/>
            </p:nvSpPr>
            <p:spPr>
              <a:xfrm>
                <a:off x="5863778" y="3116550"/>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5863778" y="3379099"/>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5863778" y="3641639"/>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5863778" y="3904208"/>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5863778" y="4166747"/>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98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5863778" y="4429296"/>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98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5863778" y="4691855"/>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98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67"/>
            <p:cNvGrpSpPr/>
            <p:nvPr/>
          </p:nvGrpSpPr>
          <p:grpSpPr>
            <a:xfrm>
              <a:off x="727421" y="2828315"/>
              <a:ext cx="1695374" cy="1560837"/>
              <a:chOff x="734799" y="2782450"/>
              <a:chExt cx="1571100" cy="1577400"/>
            </a:xfrm>
          </p:grpSpPr>
          <p:cxnSp>
            <p:nvCxnSpPr>
              <p:cNvPr id="2232" name="Google Shape;2232;p67"/>
              <p:cNvCxnSpPr/>
              <p:nvPr/>
            </p:nvCxnSpPr>
            <p:spPr>
              <a:xfrm>
                <a:off x="743025" y="2782450"/>
                <a:ext cx="0" cy="1577400"/>
              </a:xfrm>
              <a:prstGeom prst="straightConnector1">
                <a:avLst/>
              </a:prstGeom>
              <a:noFill/>
              <a:ln cap="flat" cmpd="sng" w="19050">
                <a:solidFill>
                  <a:schemeClr val="dk1"/>
                </a:solidFill>
                <a:prstDash val="solid"/>
                <a:round/>
                <a:headEnd len="med" w="med" type="none"/>
                <a:tailEnd len="med" w="med" type="none"/>
              </a:ln>
            </p:spPr>
          </p:cxnSp>
          <p:cxnSp>
            <p:nvCxnSpPr>
              <p:cNvPr id="2233" name="Google Shape;2233;p67"/>
              <p:cNvCxnSpPr/>
              <p:nvPr/>
            </p:nvCxnSpPr>
            <p:spPr>
              <a:xfrm rot="10800000">
                <a:off x="734799" y="4359850"/>
                <a:ext cx="1571100" cy="0"/>
              </a:xfrm>
              <a:prstGeom prst="straightConnector1">
                <a:avLst/>
              </a:prstGeom>
              <a:noFill/>
              <a:ln cap="flat" cmpd="sng" w="19050">
                <a:solidFill>
                  <a:schemeClr val="dk1"/>
                </a:solidFill>
                <a:prstDash val="solid"/>
                <a:round/>
                <a:headEnd len="med" w="med" type="none"/>
                <a:tailEnd len="med" w="med" type="none"/>
              </a:ln>
            </p:spPr>
          </p:cxnSp>
        </p:grpSp>
      </p:grpSp>
      <p:sp>
        <p:nvSpPr>
          <p:cNvPr id="2234" name="Google Shape;2234;p67"/>
          <p:cNvSpPr txBox="1"/>
          <p:nvPr/>
        </p:nvSpPr>
        <p:spPr>
          <a:xfrm>
            <a:off x="4301913" y="37928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Station 2</a:t>
            </a:r>
            <a:endParaRPr sz="1600">
              <a:solidFill>
                <a:schemeClr val="dk1"/>
              </a:solidFill>
              <a:latin typeface="Advent Pro SemiBold"/>
              <a:ea typeface="Advent Pro SemiBold"/>
              <a:cs typeface="Advent Pro SemiBold"/>
              <a:sym typeface="Advent Pro SemiBold"/>
            </a:endParaRPr>
          </a:p>
        </p:txBody>
      </p:sp>
      <p:sp>
        <p:nvSpPr>
          <p:cNvPr id="2235" name="Google Shape;2235;p67"/>
          <p:cNvSpPr txBox="1"/>
          <p:nvPr/>
        </p:nvSpPr>
        <p:spPr>
          <a:xfrm>
            <a:off x="5638813" y="379286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Station 1</a:t>
            </a:r>
            <a:endParaRPr sz="1600">
              <a:solidFill>
                <a:schemeClr val="dk1"/>
              </a:solidFill>
              <a:latin typeface="Advent Pro SemiBold"/>
              <a:ea typeface="Advent Pro SemiBold"/>
              <a:cs typeface="Advent Pro SemiBold"/>
              <a:sym typeface="Advent Pro SemiBold"/>
            </a:endParaRPr>
          </a:p>
        </p:txBody>
      </p:sp>
      <p:sp>
        <p:nvSpPr>
          <p:cNvPr id="2236" name="Google Shape;2236;p67"/>
          <p:cNvSpPr txBox="1"/>
          <p:nvPr/>
        </p:nvSpPr>
        <p:spPr>
          <a:xfrm>
            <a:off x="3284838" y="188813"/>
            <a:ext cx="1881300" cy="45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dvent Pro SemiBold"/>
                <a:ea typeface="Advent Pro SemiBold"/>
                <a:cs typeface="Advent Pro SemiBold"/>
                <a:sym typeface="Advent Pro SemiBold"/>
              </a:rPr>
              <a:t>  Wnv Present</a:t>
            </a:r>
            <a:endParaRPr sz="1600">
              <a:solidFill>
                <a:schemeClr val="dk1"/>
              </a:solidFill>
              <a:latin typeface="Advent Pro SemiBold"/>
              <a:ea typeface="Advent Pro SemiBold"/>
              <a:cs typeface="Advent Pro SemiBold"/>
              <a:sym typeface="Advent Pro SemiBold"/>
            </a:endParaRPr>
          </a:p>
        </p:txBody>
      </p:sp>
      <p:sp>
        <p:nvSpPr>
          <p:cNvPr id="2237" name="Google Shape;2237;p67"/>
          <p:cNvSpPr txBox="1"/>
          <p:nvPr>
            <p:ph type="title"/>
          </p:nvPr>
        </p:nvSpPr>
        <p:spPr>
          <a:xfrm>
            <a:off x="265050" y="303150"/>
            <a:ext cx="3184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sz="2300"/>
              <a:t>WNvPresent count by Stations</a:t>
            </a:r>
            <a:endParaRPr sz="2300"/>
          </a:p>
        </p:txBody>
      </p:sp>
      <p:sp>
        <p:nvSpPr>
          <p:cNvPr id="2238" name="Google Shape;2238;p67"/>
          <p:cNvSpPr txBox="1"/>
          <p:nvPr/>
        </p:nvSpPr>
        <p:spPr>
          <a:xfrm>
            <a:off x="799500" y="1569925"/>
            <a:ext cx="733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The WNV is more prevalent</a:t>
            </a:r>
            <a:endParaRPr b="1">
              <a:latin typeface="Work Sans"/>
              <a:ea typeface="Work Sans"/>
              <a:cs typeface="Work Sans"/>
              <a:sym typeface="Work Sans"/>
            </a:endParaRPr>
          </a:p>
          <a:p>
            <a:pPr indent="0" lvl="0" marL="0" rtl="0" algn="l">
              <a:spcBef>
                <a:spcPts val="0"/>
              </a:spcBef>
              <a:spcAft>
                <a:spcPts val="0"/>
              </a:spcAft>
              <a:buNone/>
            </a:pPr>
            <a:r>
              <a:rPr b="1" lang="en">
                <a:latin typeface="Work Sans"/>
                <a:ea typeface="Work Sans"/>
                <a:cs typeface="Work Sans"/>
                <a:sym typeface="Work Sans"/>
              </a:rPr>
              <a:t>In Station 2 than Station 1</a:t>
            </a:r>
            <a:endParaRPr b="1">
              <a:latin typeface="Work Sans"/>
              <a:ea typeface="Work Sans"/>
              <a:cs typeface="Work Sans"/>
              <a:sym typeface="Work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68"/>
          <p:cNvSpPr txBox="1"/>
          <p:nvPr/>
        </p:nvSpPr>
        <p:spPr>
          <a:xfrm>
            <a:off x="308675" y="435450"/>
            <a:ext cx="9035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Inter"/>
                <a:ea typeface="Inter"/>
                <a:cs typeface="Inter"/>
                <a:sym typeface="Inter"/>
              </a:rPr>
              <a:t>How much will it cost to spray Zenivex </a:t>
            </a:r>
            <a:endParaRPr b="1" sz="2500">
              <a:solidFill>
                <a:schemeClr val="dk1"/>
              </a:solidFill>
              <a:latin typeface="Inter"/>
              <a:ea typeface="Inter"/>
              <a:cs typeface="Inter"/>
              <a:sym typeface="Inter"/>
            </a:endParaRPr>
          </a:p>
          <a:p>
            <a:pPr indent="0" lvl="0" marL="0" rtl="0" algn="l">
              <a:spcBef>
                <a:spcPts val="0"/>
              </a:spcBef>
              <a:spcAft>
                <a:spcPts val="0"/>
              </a:spcAft>
              <a:buNone/>
            </a:pPr>
            <a:r>
              <a:rPr b="1" lang="en" sz="2500">
                <a:solidFill>
                  <a:schemeClr val="dk1"/>
                </a:solidFill>
                <a:latin typeface="Inter"/>
                <a:ea typeface="Inter"/>
                <a:cs typeface="Inter"/>
                <a:sym typeface="Inter"/>
              </a:rPr>
              <a:t>adulticide only at areas surrounding each station? </a:t>
            </a:r>
            <a:endParaRPr b="1" sz="2500">
              <a:solidFill>
                <a:schemeClr val="dk1"/>
              </a:solidFill>
              <a:latin typeface="Inter"/>
              <a:ea typeface="Inter"/>
              <a:cs typeface="Inter"/>
              <a:sym typeface="Inter"/>
            </a:endParaRPr>
          </a:p>
        </p:txBody>
      </p:sp>
      <p:sp>
        <p:nvSpPr>
          <p:cNvPr id="2244" name="Google Shape;2244;p68"/>
          <p:cNvSpPr txBox="1"/>
          <p:nvPr/>
        </p:nvSpPr>
        <p:spPr>
          <a:xfrm>
            <a:off x="788475" y="1694375"/>
            <a:ext cx="783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Inter"/>
              <a:ea typeface="Inter"/>
              <a:cs typeface="Inter"/>
              <a:sym typeface="Inter"/>
            </a:endParaRPr>
          </a:p>
        </p:txBody>
      </p:sp>
      <p:sp>
        <p:nvSpPr>
          <p:cNvPr id="2245" name="Google Shape;2245;p68"/>
          <p:cNvSpPr txBox="1"/>
          <p:nvPr/>
        </p:nvSpPr>
        <p:spPr>
          <a:xfrm>
            <a:off x="549875" y="1694375"/>
            <a:ext cx="8077800" cy="258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Our model predicted Station 2 to capture the presence of WNV at a higher incidence. </a:t>
            </a:r>
            <a:endParaRPr sz="1800">
              <a:solidFill>
                <a:schemeClr val="dk1"/>
              </a:solidFill>
              <a:latin typeface="Inter"/>
              <a:ea typeface="Inter"/>
              <a:cs typeface="Inter"/>
              <a:sym typeface="Inter"/>
            </a:endParaRPr>
          </a:p>
          <a:p>
            <a:pPr indent="0" lvl="0" marL="457200" rtl="0" algn="l">
              <a:spcBef>
                <a:spcPts val="0"/>
              </a:spcBef>
              <a:spcAft>
                <a:spcPts val="0"/>
              </a:spcAft>
              <a:buNone/>
            </a:pPr>
            <a:r>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Surrounding </a:t>
            </a:r>
            <a:r>
              <a:rPr lang="en" sz="1800">
                <a:solidFill>
                  <a:schemeClr val="dk1"/>
                </a:solidFill>
                <a:latin typeface="Inter"/>
                <a:ea typeface="Inter"/>
                <a:cs typeface="Inter"/>
                <a:sym typeface="Inter"/>
              </a:rPr>
              <a:t>Land Area of Station 1 &amp; 2: </a:t>
            </a:r>
            <a:r>
              <a:rPr lang="en" sz="1800">
                <a:solidFill>
                  <a:schemeClr val="dk1"/>
                </a:solidFill>
                <a:latin typeface="Inter"/>
                <a:ea typeface="Inter"/>
                <a:cs typeface="Inter"/>
                <a:sym typeface="Inter"/>
              </a:rPr>
              <a:t>77 839 acres (315km2)</a:t>
            </a:r>
            <a:br>
              <a:rPr lang="en" sz="1800">
                <a:solidFill>
                  <a:schemeClr val="dk1"/>
                </a:solidFill>
                <a:latin typeface="Inter"/>
                <a:ea typeface="Inter"/>
                <a:cs typeface="Inter"/>
                <a:sym typeface="Inter"/>
              </a:rPr>
            </a:br>
            <a:endParaRPr b="1" sz="12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Cost of Zenivex per acre: $0.67</a:t>
            </a:r>
            <a:endParaRPr sz="1800">
              <a:solidFill>
                <a:schemeClr val="dk1"/>
              </a:solidFill>
              <a:latin typeface="Inter"/>
              <a:ea typeface="Inter"/>
              <a:cs typeface="Inter"/>
              <a:sym typeface="Inter"/>
            </a:endParaRPr>
          </a:p>
          <a:p>
            <a:pPr indent="0" lvl="0" marL="457200" rtl="0" algn="l">
              <a:spcBef>
                <a:spcPts val="0"/>
              </a:spcBef>
              <a:spcAft>
                <a:spcPts val="0"/>
              </a:spcAft>
              <a:buNone/>
            </a:pPr>
            <a:r>
              <a:t/>
            </a:r>
            <a:endParaRPr sz="1800">
              <a:solidFill>
                <a:schemeClr val="dk1"/>
              </a:solidFill>
              <a:latin typeface="Inter"/>
              <a:ea typeface="Inter"/>
              <a:cs typeface="Inter"/>
              <a:sym typeface="Inter"/>
            </a:endParaRPr>
          </a:p>
          <a:p>
            <a:pPr indent="0" lvl="0" marL="457200" rtl="0" algn="l">
              <a:spcBef>
                <a:spcPts val="0"/>
              </a:spcBef>
              <a:spcAft>
                <a:spcPts val="0"/>
              </a:spcAft>
              <a:buNone/>
            </a:pPr>
            <a:r>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Cost of spraying targeted trap locations (fortnightly):</a:t>
            </a:r>
            <a:r>
              <a:rPr b="1" lang="en" sz="1800">
                <a:solidFill>
                  <a:schemeClr val="dk1"/>
                </a:solidFill>
                <a:latin typeface="Inter"/>
                <a:ea typeface="Inter"/>
                <a:cs typeface="Inter"/>
                <a:sym typeface="Inter"/>
              </a:rPr>
              <a:t> ~$1.36 million</a:t>
            </a:r>
            <a:endParaRPr b="1" sz="18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pic>
        <p:nvPicPr>
          <p:cNvPr id="1682" name="Google Shape;1682;p33"/>
          <p:cNvPicPr preferRelativeResize="0"/>
          <p:nvPr/>
        </p:nvPicPr>
        <p:blipFill rotWithShape="1">
          <a:blip r:embed="rId3">
            <a:alphaModFix/>
          </a:blip>
          <a:srcRect b="5615" l="0" r="0" t="0"/>
          <a:stretch/>
        </p:blipFill>
        <p:spPr>
          <a:xfrm>
            <a:off x="1388000" y="1308625"/>
            <a:ext cx="6514050" cy="3446049"/>
          </a:xfrm>
          <a:prstGeom prst="rect">
            <a:avLst/>
          </a:prstGeom>
          <a:noFill/>
          <a:ln>
            <a:noFill/>
          </a:ln>
        </p:spPr>
      </p:pic>
      <p:sp>
        <p:nvSpPr>
          <p:cNvPr id="1683" name="Google Shape;1683;p33"/>
          <p:cNvSpPr txBox="1"/>
          <p:nvPr/>
        </p:nvSpPr>
        <p:spPr>
          <a:xfrm>
            <a:off x="308675" y="435450"/>
            <a:ext cx="867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Inter"/>
                <a:ea typeface="Inter"/>
                <a:cs typeface="Inter"/>
                <a:sym typeface="Inter"/>
              </a:rPr>
              <a:t>State of Illinois has been effectively tackling </a:t>
            </a:r>
            <a:endParaRPr b="1" sz="2500">
              <a:solidFill>
                <a:schemeClr val="dk1"/>
              </a:solidFill>
              <a:latin typeface="Inter"/>
              <a:ea typeface="Inter"/>
              <a:cs typeface="Inter"/>
              <a:sym typeface="Inter"/>
            </a:endParaRPr>
          </a:p>
          <a:p>
            <a:pPr indent="0" lvl="0" marL="0" rtl="0" algn="l">
              <a:spcBef>
                <a:spcPts val="0"/>
              </a:spcBef>
              <a:spcAft>
                <a:spcPts val="0"/>
              </a:spcAft>
              <a:buNone/>
            </a:pPr>
            <a:r>
              <a:rPr b="1" lang="en" sz="2500">
                <a:solidFill>
                  <a:schemeClr val="dk1"/>
                </a:solidFill>
                <a:latin typeface="Inter"/>
                <a:ea typeface="Inter"/>
                <a:cs typeface="Inter"/>
                <a:sym typeface="Inter"/>
              </a:rPr>
              <a:t>WNV over the past two decades</a:t>
            </a:r>
            <a:endParaRPr/>
          </a:p>
        </p:txBody>
      </p:sp>
      <p:sp>
        <p:nvSpPr>
          <p:cNvPr id="1684" name="Google Shape;1684;p33"/>
          <p:cNvSpPr txBox="1"/>
          <p:nvPr/>
        </p:nvSpPr>
        <p:spPr>
          <a:xfrm>
            <a:off x="7366550" y="4519350"/>
            <a:ext cx="137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Work Sans"/>
                <a:ea typeface="Work Sans"/>
                <a:cs typeface="Work Sans"/>
                <a:sym typeface="Work Sans"/>
              </a:rPr>
              <a:t>Source: CDC</a:t>
            </a:r>
            <a:endParaRPr sz="900">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69"/>
          <p:cNvSpPr txBox="1"/>
          <p:nvPr>
            <p:ph type="title"/>
          </p:nvPr>
        </p:nvSpPr>
        <p:spPr>
          <a:xfrm>
            <a:off x="265050" y="303150"/>
            <a:ext cx="7710000" cy="11253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High medical costs and p</a:t>
            </a:r>
            <a:r>
              <a:rPr lang="en"/>
              <a:t>roductivity loss due to severe WNV cases</a:t>
            </a:r>
            <a:endParaRPr/>
          </a:p>
        </p:txBody>
      </p:sp>
      <p:graphicFrame>
        <p:nvGraphicFramePr>
          <p:cNvPr id="2251" name="Google Shape;2251;p69"/>
          <p:cNvGraphicFramePr/>
          <p:nvPr/>
        </p:nvGraphicFramePr>
        <p:xfrm>
          <a:off x="632175" y="1711250"/>
          <a:ext cx="3000000" cy="3000000"/>
        </p:xfrm>
        <a:graphic>
          <a:graphicData uri="http://schemas.openxmlformats.org/drawingml/2006/table">
            <a:tbl>
              <a:tblPr>
                <a:noFill/>
                <a:tableStyleId>{34AFF717-5037-4741-86F8-751940107E30}</a:tableStyleId>
              </a:tblPr>
              <a:tblGrid>
                <a:gridCol w="3481500"/>
                <a:gridCol w="1900025"/>
                <a:gridCol w="2118300"/>
              </a:tblGrid>
              <a:tr h="39620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Per WNV case#</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6</a:t>
                      </a:r>
                      <a:r>
                        <a:rPr b="1" lang="en">
                          <a:solidFill>
                            <a:schemeClr val="dk1"/>
                          </a:solidFill>
                        </a:rPr>
                        <a:t>0^ WNV cases / year</a:t>
                      </a:r>
                      <a:endParaRPr b="1">
                        <a:solidFill>
                          <a:schemeClr val="dk1"/>
                        </a:solidFill>
                      </a:endParaRPr>
                    </a:p>
                  </a:txBody>
                  <a:tcPr marT="91425" marB="91425" marR="91425" marL="91425"/>
                </a:tc>
              </a:tr>
              <a:tr h="609575">
                <a:tc>
                  <a:txBody>
                    <a:bodyPr/>
                    <a:lstStyle/>
                    <a:p>
                      <a:pPr indent="0" lvl="0" marL="0" rtl="0" algn="l">
                        <a:spcBef>
                          <a:spcPts val="0"/>
                        </a:spcBef>
                        <a:spcAft>
                          <a:spcPts val="0"/>
                        </a:spcAft>
                        <a:buNone/>
                      </a:pPr>
                      <a:r>
                        <a:rPr b="1" lang="en">
                          <a:solidFill>
                            <a:schemeClr val="dk1"/>
                          </a:solidFill>
                        </a:rPr>
                        <a:t>Hospitalization Cost</a:t>
                      </a:r>
                      <a:r>
                        <a:rPr b="1" lang="en">
                          <a:solidFill>
                            <a:schemeClr val="dk1"/>
                          </a:solidFill>
                        </a:rPr>
                        <a:t>+</a:t>
                      </a:r>
                      <a:r>
                        <a:rPr b="1" lang="en">
                          <a:solidFill>
                            <a:schemeClr val="dk1"/>
                          </a:solidFill>
                        </a:rPr>
                        <a:t> per WNV case</a:t>
                      </a:r>
                      <a:endParaRPr b="1">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 $40,000</a:t>
                      </a:r>
                      <a:endParaRPr>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$2,400,000</a:t>
                      </a:r>
                      <a:endParaRPr>
                        <a:solidFill>
                          <a:schemeClr val="dk1"/>
                        </a:solidFill>
                      </a:endParaRPr>
                    </a:p>
                  </a:txBody>
                  <a:tcPr marT="91425" marB="91425" marR="91425" marL="91425"/>
                </a:tc>
              </a:tr>
              <a:tr h="609575">
                <a:tc>
                  <a:txBody>
                    <a:bodyPr/>
                    <a:lstStyle/>
                    <a:p>
                      <a:pPr indent="0" lvl="0" marL="0" rtl="0" algn="l">
                        <a:spcBef>
                          <a:spcPts val="0"/>
                        </a:spcBef>
                        <a:spcAft>
                          <a:spcPts val="0"/>
                        </a:spcAft>
                        <a:buNone/>
                      </a:pPr>
                      <a:r>
                        <a:rPr b="1" lang="en">
                          <a:solidFill>
                            <a:schemeClr val="dk1"/>
                          </a:solidFill>
                        </a:rPr>
                        <a:t>Productivity Loss* per WNV case</a:t>
                      </a:r>
                      <a:endParaRPr b="1">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$11,000</a:t>
                      </a:r>
                      <a:endParaRPr>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$660,000</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b="1" lang="en">
                          <a:solidFill>
                            <a:schemeClr val="dk1"/>
                          </a:solidFill>
                        </a:rPr>
                        <a:t>Total Costs</a:t>
                      </a:r>
                      <a:endParaRPr b="1">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$ 51,000</a:t>
                      </a:r>
                      <a:endParaRPr>
                        <a:solidFill>
                          <a:schemeClr val="dk1"/>
                        </a:solidFill>
                      </a:endParaRPr>
                    </a:p>
                  </a:txBody>
                  <a:tcPr marT="91425" marB="91425" marR="91425" marL="91425"/>
                </a:tc>
                <a:tc>
                  <a:txBody>
                    <a:bodyPr/>
                    <a:lstStyle/>
                    <a:p>
                      <a:pPr indent="0" lvl="0" marL="0" rtl="0" algn="r">
                        <a:spcBef>
                          <a:spcPts val="0"/>
                        </a:spcBef>
                        <a:spcAft>
                          <a:spcPts val="0"/>
                        </a:spcAft>
                        <a:buNone/>
                      </a:pPr>
                      <a:r>
                        <a:rPr b="1" lang="en">
                          <a:solidFill>
                            <a:schemeClr val="dk1"/>
                          </a:solidFill>
                        </a:rPr>
                        <a:t>$3,060,000</a:t>
                      </a:r>
                      <a:endParaRPr b="1">
                        <a:solidFill>
                          <a:schemeClr val="dk1"/>
                        </a:solidFill>
                      </a:endParaRPr>
                    </a:p>
                  </a:txBody>
                  <a:tcPr marT="91425" marB="91425" marR="91425" marL="91425"/>
                </a:tc>
              </a:tr>
            </a:tbl>
          </a:graphicData>
        </a:graphic>
      </p:graphicFrame>
      <p:sp>
        <p:nvSpPr>
          <p:cNvPr id="2252" name="Google Shape;2252;p69"/>
          <p:cNvSpPr txBox="1"/>
          <p:nvPr/>
        </p:nvSpPr>
        <p:spPr>
          <a:xfrm>
            <a:off x="732950" y="4005625"/>
            <a:ext cx="793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Work Sans"/>
                <a:ea typeface="Work Sans"/>
                <a:cs typeface="Work Sans"/>
                <a:sym typeface="Work Sans"/>
              </a:rPr>
              <a:t>* Productivity loss refers to those incurred by both patients/caretakers.</a:t>
            </a:r>
            <a:endParaRPr sz="1000">
              <a:latin typeface="Work Sans"/>
              <a:ea typeface="Work Sans"/>
              <a:cs typeface="Work Sans"/>
              <a:sym typeface="Work Sans"/>
            </a:endParaRPr>
          </a:p>
          <a:p>
            <a:pPr indent="0" lvl="0" marL="0" rtl="0" algn="l">
              <a:spcBef>
                <a:spcPts val="0"/>
              </a:spcBef>
              <a:spcAft>
                <a:spcPts val="0"/>
              </a:spcAft>
              <a:buNone/>
            </a:pPr>
            <a:r>
              <a:rPr lang="en" sz="1000">
                <a:latin typeface="Work Sans"/>
                <a:ea typeface="Work Sans"/>
                <a:cs typeface="Work Sans"/>
                <a:sym typeface="Work Sans"/>
              </a:rPr>
              <a:t>+ Hospitalization cost refers to inpatient costs, outpatient costs and long-term medical costs.</a:t>
            </a:r>
            <a:endParaRPr sz="1000">
              <a:latin typeface="Work Sans"/>
              <a:ea typeface="Work Sans"/>
              <a:cs typeface="Work Sans"/>
              <a:sym typeface="Work Sans"/>
            </a:endParaRPr>
          </a:p>
          <a:p>
            <a:pPr indent="0" lvl="0" marL="0" rtl="0" algn="l">
              <a:spcBef>
                <a:spcPts val="0"/>
              </a:spcBef>
              <a:spcAft>
                <a:spcPts val="0"/>
              </a:spcAft>
              <a:buNone/>
            </a:pPr>
            <a:r>
              <a:rPr lang="en" sz="1000">
                <a:latin typeface="Work Sans"/>
                <a:ea typeface="Work Sans"/>
                <a:cs typeface="Work Sans"/>
                <a:sym typeface="Work Sans"/>
              </a:rPr>
              <a:t># WNV cases here refer to patients who have developed neuroinvasive symptoms from WNV and require medical attention.</a:t>
            </a:r>
            <a:endParaRPr sz="1000">
              <a:latin typeface="Work Sans"/>
              <a:ea typeface="Work Sans"/>
              <a:cs typeface="Work Sans"/>
              <a:sym typeface="Work Sans"/>
            </a:endParaRPr>
          </a:p>
          <a:p>
            <a:pPr indent="0" lvl="0" marL="0" rtl="0" algn="l">
              <a:spcBef>
                <a:spcPts val="0"/>
              </a:spcBef>
              <a:spcAft>
                <a:spcPts val="0"/>
              </a:spcAft>
              <a:buNone/>
            </a:pPr>
            <a:r>
              <a:rPr lang="en" sz="1000">
                <a:latin typeface="Work Sans"/>
                <a:ea typeface="Work Sans"/>
                <a:cs typeface="Work Sans"/>
                <a:sym typeface="Work Sans"/>
              </a:rPr>
              <a:t>^ Chicago Dept of Health summary report of the 2012 season</a:t>
            </a:r>
            <a:endParaRPr sz="1000">
              <a:latin typeface="Work Sans"/>
              <a:ea typeface="Work Sans"/>
              <a:cs typeface="Work Sans"/>
              <a:sym typeface="Work Sans"/>
            </a:endParaRPr>
          </a:p>
          <a:p>
            <a:pPr indent="0" lvl="0" marL="0" rtl="0" algn="l">
              <a:spcBef>
                <a:spcPts val="0"/>
              </a:spcBef>
              <a:spcAft>
                <a:spcPts val="0"/>
              </a:spcAft>
              <a:buNone/>
            </a:pPr>
            <a:r>
              <a:t/>
            </a:r>
            <a:endParaRPr sz="1000">
              <a:latin typeface="Work Sans"/>
              <a:ea typeface="Work Sans"/>
              <a:cs typeface="Work Sans"/>
              <a:sym typeface="Work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70"/>
          <p:cNvSpPr txBox="1"/>
          <p:nvPr>
            <p:ph type="title"/>
          </p:nvPr>
        </p:nvSpPr>
        <p:spPr>
          <a:xfrm>
            <a:off x="265050" y="303150"/>
            <a:ext cx="61662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Comparison of Direct/Indirect Costs</a:t>
            </a:r>
            <a:endParaRPr/>
          </a:p>
        </p:txBody>
      </p:sp>
      <p:sp>
        <p:nvSpPr>
          <p:cNvPr id="2258" name="Google Shape;2258;p70"/>
          <p:cNvSpPr txBox="1"/>
          <p:nvPr>
            <p:ph idx="1" type="body"/>
          </p:nvPr>
        </p:nvSpPr>
        <p:spPr>
          <a:xfrm>
            <a:off x="720000" y="1185602"/>
            <a:ext cx="77040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br>
              <a:rPr lang="en" sz="1400">
                <a:solidFill>
                  <a:schemeClr val="dk1"/>
                </a:solidFill>
              </a:rPr>
            </a:br>
            <a:r>
              <a:rPr lang="en" sz="1400">
                <a:solidFill>
                  <a:schemeClr val="dk1"/>
                </a:solidFill>
              </a:rPr>
              <a:t>$3.06 million (indirect costs) -  </a:t>
            </a:r>
            <a:r>
              <a:rPr lang="en" sz="1400">
                <a:solidFill>
                  <a:schemeClr val="dk1"/>
                </a:solidFill>
              </a:rPr>
              <a:t>$1.36 million (direct costs) =</a:t>
            </a:r>
            <a:br>
              <a:rPr lang="en" sz="1400">
                <a:solidFill>
                  <a:schemeClr val="dk1"/>
                </a:solidFill>
              </a:rPr>
            </a:br>
            <a:r>
              <a:rPr lang="en" sz="1400">
                <a:solidFill>
                  <a:schemeClr val="dk1"/>
                </a:solidFill>
              </a:rPr>
              <a:t>$ </a:t>
            </a:r>
            <a:r>
              <a:rPr b="1" lang="en" sz="1400" u="sng">
                <a:solidFill>
                  <a:schemeClr val="dk1"/>
                </a:solidFill>
              </a:rPr>
              <a:t>1.7million</a:t>
            </a:r>
            <a:endParaRPr>
              <a:solidFill>
                <a:schemeClr val="dk1"/>
              </a:solidFill>
            </a:endParaRPr>
          </a:p>
          <a:p>
            <a:pPr indent="0" lvl="0" marL="457200" rtl="0" algn="ctr">
              <a:spcBef>
                <a:spcPts val="1600"/>
              </a:spcBef>
              <a:spcAft>
                <a:spcPts val="0"/>
              </a:spcAft>
              <a:buNone/>
            </a:pPr>
            <a:br>
              <a:rPr b="1" lang="en" sz="1800">
                <a:solidFill>
                  <a:schemeClr val="dk1"/>
                </a:solidFill>
              </a:rPr>
            </a:br>
            <a:br>
              <a:rPr b="1" lang="en" sz="1800">
                <a:solidFill>
                  <a:schemeClr val="dk1"/>
                </a:solidFill>
              </a:rPr>
            </a:br>
            <a:r>
              <a:rPr b="1" lang="en" sz="1800">
                <a:solidFill>
                  <a:schemeClr val="dk1"/>
                </a:solidFill>
              </a:rPr>
              <a:t>Yes - this project is financially feasible.</a:t>
            </a:r>
            <a:endParaRPr b="1" sz="1800">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2259" name="Google Shape;2259;p70"/>
          <p:cNvPicPr preferRelativeResize="0"/>
          <p:nvPr/>
        </p:nvPicPr>
        <p:blipFill>
          <a:blip r:embed="rId3">
            <a:alphaModFix/>
          </a:blip>
          <a:stretch>
            <a:fillRect/>
          </a:stretch>
        </p:blipFill>
        <p:spPr>
          <a:xfrm>
            <a:off x="3322525" y="3296925"/>
            <a:ext cx="2498950" cy="1427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71"/>
          <p:cNvSpPr txBox="1"/>
          <p:nvPr>
            <p:ph idx="4" type="title"/>
          </p:nvPr>
        </p:nvSpPr>
        <p:spPr>
          <a:xfrm>
            <a:off x="265050" y="303150"/>
            <a:ext cx="55863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CONCLUSION</a:t>
            </a:r>
            <a:endParaRPr/>
          </a:p>
        </p:txBody>
      </p:sp>
      <p:sp>
        <p:nvSpPr>
          <p:cNvPr id="2265" name="Google Shape;2265;p71"/>
          <p:cNvSpPr/>
          <p:nvPr/>
        </p:nvSpPr>
        <p:spPr>
          <a:xfrm>
            <a:off x="711325" y="1477850"/>
            <a:ext cx="1023601" cy="837502"/>
          </a:xfrm>
          <a:custGeom>
            <a:rect b="b" l="l" r="r" t="t"/>
            <a:pathLst>
              <a:path extrusionOk="0" h="1998" w="2442">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6" name="Google Shape;2266;p71"/>
          <p:cNvSpPr txBox="1"/>
          <p:nvPr/>
        </p:nvSpPr>
        <p:spPr>
          <a:xfrm>
            <a:off x="953875" y="1579000"/>
            <a:ext cx="69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Work Sans ExtraBold"/>
                <a:ea typeface="Work Sans ExtraBold"/>
                <a:cs typeface="Work Sans ExtraBold"/>
                <a:sym typeface="Work Sans ExtraBold"/>
              </a:rPr>
              <a:t>1</a:t>
            </a:r>
            <a:endParaRPr sz="2400">
              <a:solidFill>
                <a:schemeClr val="dk1"/>
              </a:solidFill>
              <a:latin typeface="Work Sans ExtraBold"/>
              <a:ea typeface="Work Sans ExtraBold"/>
              <a:cs typeface="Work Sans ExtraBold"/>
              <a:sym typeface="Work Sans ExtraBold"/>
            </a:endParaRPr>
          </a:p>
        </p:txBody>
      </p:sp>
      <p:sp>
        <p:nvSpPr>
          <p:cNvPr id="2267" name="Google Shape;2267;p71"/>
          <p:cNvSpPr txBox="1"/>
          <p:nvPr/>
        </p:nvSpPr>
        <p:spPr>
          <a:xfrm>
            <a:off x="1937725" y="1524575"/>
            <a:ext cx="64404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Work Sans"/>
                <a:ea typeface="Work Sans"/>
                <a:cs typeface="Work Sans"/>
                <a:sym typeface="Work Sans"/>
              </a:rPr>
              <a:t>Best Model: ADABoost Classifier </a:t>
            </a:r>
            <a:endParaRPr b="1" sz="1700">
              <a:solidFill>
                <a:schemeClr val="dk1"/>
              </a:solidFill>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High AUC ROC score on test set: 0.96</a:t>
            </a:r>
            <a:endParaRPr>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High AUC ROC score on Kaggle: 0.72</a:t>
            </a:r>
            <a:endParaRPr>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Prediction can be further enhanced with </a:t>
            </a:r>
            <a:r>
              <a:rPr lang="en" u="sng">
                <a:latin typeface="Work Sans"/>
                <a:ea typeface="Work Sans"/>
                <a:cs typeface="Work Sans"/>
                <a:sym typeface="Work Sans"/>
              </a:rPr>
              <a:t>more recent datasets</a:t>
            </a:r>
            <a:endParaRPr u="sng">
              <a:latin typeface="Work Sans"/>
              <a:ea typeface="Work Sans"/>
              <a:cs typeface="Work Sans"/>
              <a:sym typeface="Work Sans"/>
            </a:endParaRPr>
          </a:p>
        </p:txBody>
      </p:sp>
      <p:sp>
        <p:nvSpPr>
          <p:cNvPr id="2268" name="Google Shape;2268;p71"/>
          <p:cNvSpPr/>
          <p:nvPr/>
        </p:nvSpPr>
        <p:spPr>
          <a:xfrm>
            <a:off x="711325" y="2862775"/>
            <a:ext cx="1023601" cy="837502"/>
          </a:xfrm>
          <a:custGeom>
            <a:rect b="b" l="l" r="r" t="t"/>
            <a:pathLst>
              <a:path extrusionOk="0" h="1998" w="2442">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9" name="Google Shape;2269;p71"/>
          <p:cNvSpPr txBox="1"/>
          <p:nvPr/>
        </p:nvSpPr>
        <p:spPr>
          <a:xfrm>
            <a:off x="953875" y="2963925"/>
            <a:ext cx="69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Work Sans ExtraBold"/>
                <a:ea typeface="Work Sans ExtraBold"/>
                <a:cs typeface="Work Sans ExtraBold"/>
                <a:sym typeface="Work Sans ExtraBold"/>
              </a:rPr>
              <a:t>2</a:t>
            </a:r>
            <a:endParaRPr sz="2400">
              <a:solidFill>
                <a:schemeClr val="dk1"/>
              </a:solidFill>
              <a:latin typeface="Work Sans ExtraBold"/>
              <a:ea typeface="Work Sans ExtraBold"/>
              <a:cs typeface="Work Sans ExtraBold"/>
              <a:sym typeface="Work Sans ExtraBold"/>
            </a:endParaRPr>
          </a:p>
        </p:txBody>
      </p:sp>
      <p:sp>
        <p:nvSpPr>
          <p:cNvPr id="2270" name="Google Shape;2270;p71"/>
          <p:cNvSpPr txBox="1"/>
          <p:nvPr/>
        </p:nvSpPr>
        <p:spPr>
          <a:xfrm>
            <a:off x="1937725" y="2909500"/>
            <a:ext cx="68457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Work Sans"/>
                <a:ea typeface="Work Sans"/>
                <a:cs typeface="Work Sans"/>
                <a:sym typeface="Work Sans"/>
              </a:rPr>
              <a:t>Benefits of spraying Zenivex adulticide </a:t>
            </a:r>
            <a:r>
              <a:rPr b="1" lang="en" sz="1700">
                <a:solidFill>
                  <a:schemeClr val="dk1"/>
                </a:solidFill>
                <a:latin typeface="Work Sans"/>
                <a:ea typeface="Work Sans"/>
                <a:cs typeface="Work Sans"/>
                <a:sym typeface="Work Sans"/>
              </a:rPr>
              <a:t>outweigh</a:t>
            </a:r>
            <a:r>
              <a:rPr b="1" lang="en" sz="1700">
                <a:solidFill>
                  <a:schemeClr val="dk1"/>
                </a:solidFill>
                <a:latin typeface="Work Sans"/>
                <a:ea typeface="Work Sans"/>
                <a:cs typeface="Work Sans"/>
                <a:sym typeface="Work Sans"/>
              </a:rPr>
              <a:t> its costs</a:t>
            </a:r>
            <a:endParaRPr b="1" sz="1700">
              <a:solidFill>
                <a:schemeClr val="dk1"/>
              </a:solidFill>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Minimise high medical costs and productivity loss to the community</a:t>
            </a:r>
            <a:endParaRPr>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lang="en">
                <a:latin typeface="Work Sans"/>
                <a:ea typeface="Work Sans"/>
                <a:cs typeface="Work Sans"/>
                <a:sym typeface="Work Sans"/>
              </a:rPr>
              <a:t>Cost-benefit analysis can be further improved with </a:t>
            </a:r>
            <a:r>
              <a:rPr lang="en" u="sng">
                <a:latin typeface="Work Sans"/>
                <a:ea typeface="Work Sans"/>
                <a:cs typeface="Work Sans"/>
                <a:sym typeface="Work Sans"/>
              </a:rPr>
              <a:t>more data points</a:t>
            </a:r>
            <a:r>
              <a:rPr lang="en">
                <a:latin typeface="Work Sans"/>
                <a:ea typeface="Work Sans"/>
                <a:cs typeface="Work Sans"/>
                <a:sym typeface="Work Sans"/>
              </a:rPr>
              <a:t> e.g. impact of neighbourhood types (residential or industrial) and presence of known water basins/ponds/drains where mosquito breeding is more likely to occur; impact of larvicide</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72"/>
          <p:cNvSpPr txBox="1"/>
          <p:nvPr>
            <p:ph idx="4" type="title"/>
          </p:nvPr>
        </p:nvSpPr>
        <p:spPr>
          <a:xfrm>
            <a:off x="265050" y="303150"/>
            <a:ext cx="55863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NEXT STEPS</a:t>
            </a:r>
            <a:endParaRPr/>
          </a:p>
        </p:txBody>
      </p:sp>
      <p:sp>
        <p:nvSpPr>
          <p:cNvPr id="2276" name="Google Shape;2276;p72"/>
          <p:cNvSpPr/>
          <p:nvPr/>
        </p:nvSpPr>
        <p:spPr>
          <a:xfrm>
            <a:off x="1134565" y="14137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txBox="1"/>
          <p:nvPr/>
        </p:nvSpPr>
        <p:spPr>
          <a:xfrm>
            <a:off x="1962075" y="1200925"/>
            <a:ext cx="5987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Work Sans"/>
                <a:ea typeface="Work Sans"/>
                <a:cs typeface="Work Sans"/>
                <a:sym typeface="Work Sans"/>
              </a:rPr>
              <a:t>Collaborate with meteorologists and </a:t>
            </a:r>
            <a:r>
              <a:rPr b="1" lang="en" sz="1700">
                <a:solidFill>
                  <a:schemeClr val="dk1"/>
                </a:solidFill>
                <a:latin typeface="Work Sans"/>
                <a:ea typeface="Work Sans"/>
                <a:cs typeface="Work Sans"/>
                <a:sym typeface="Work Sans"/>
              </a:rPr>
              <a:t>researchers</a:t>
            </a:r>
            <a:r>
              <a:rPr lang="en" sz="1700">
                <a:solidFill>
                  <a:schemeClr val="dk1"/>
                </a:solidFill>
                <a:latin typeface="Work Sans"/>
                <a:ea typeface="Work Sans"/>
                <a:cs typeface="Work Sans"/>
                <a:sym typeface="Work Sans"/>
              </a:rPr>
              <a:t> to further investigate the </a:t>
            </a:r>
            <a:r>
              <a:rPr lang="en" sz="1700" u="sng">
                <a:solidFill>
                  <a:schemeClr val="dk1"/>
                </a:solidFill>
                <a:latin typeface="Work Sans"/>
                <a:ea typeface="Work Sans"/>
                <a:cs typeface="Work Sans"/>
                <a:sym typeface="Work Sans"/>
              </a:rPr>
              <a:t>impact of weather and seasons</a:t>
            </a:r>
            <a:endParaRPr sz="1700" u="sng">
              <a:solidFill>
                <a:schemeClr val="dk1"/>
              </a:solidFill>
              <a:latin typeface="Work Sans"/>
              <a:ea typeface="Work Sans"/>
              <a:cs typeface="Work Sans"/>
              <a:sym typeface="Work Sans"/>
            </a:endParaRPr>
          </a:p>
          <a:p>
            <a:pPr indent="0" lvl="0" marL="0" rtl="0" algn="l">
              <a:spcBef>
                <a:spcPts val="0"/>
              </a:spcBef>
              <a:spcAft>
                <a:spcPts val="0"/>
              </a:spcAft>
              <a:buNone/>
            </a:pPr>
            <a:r>
              <a:rPr lang="en" sz="1700" u="sng">
                <a:solidFill>
                  <a:schemeClr val="dk1"/>
                </a:solidFill>
                <a:latin typeface="Work Sans"/>
                <a:ea typeface="Work Sans"/>
                <a:cs typeface="Work Sans"/>
                <a:sym typeface="Work Sans"/>
              </a:rPr>
              <a:t>o</a:t>
            </a:r>
            <a:r>
              <a:rPr lang="en" sz="1700" u="sng">
                <a:solidFill>
                  <a:schemeClr val="dk1"/>
                </a:solidFill>
                <a:latin typeface="Work Sans"/>
                <a:ea typeface="Work Sans"/>
                <a:cs typeface="Work Sans"/>
                <a:sym typeface="Work Sans"/>
              </a:rPr>
              <a:t>n occurrence of WNV</a:t>
            </a:r>
            <a:endParaRPr sz="1700" u="sng">
              <a:solidFill>
                <a:schemeClr val="dk1"/>
              </a:solidFill>
              <a:latin typeface="Work Sans"/>
              <a:ea typeface="Work Sans"/>
              <a:cs typeface="Work Sans"/>
              <a:sym typeface="Work Sans"/>
            </a:endParaRPr>
          </a:p>
        </p:txBody>
      </p:sp>
      <p:sp>
        <p:nvSpPr>
          <p:cNvPr id="2278" name="Google Shape;2278;p72"/>
          <p:cNvSpPr txBox="1"/>
          <p:nvPr/>
        </p:nvSpPr>
        <p:spPr>
          <a:xfrm>
            <a:off x="1962075" y="2267725"/>
            <a:ext cx="5987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Work Sans"/>
                <a:ea typeface="Work Sans"/>
                <a:cs typeface="Work Sans"/>
                <a:sym typeface="Work Sans"/>
              </a:rPr>
              <a:t>Improve data collection on adulticide sprays conducted in the city</a:t>
            </a:r>
            <a:r>
              <a:rPr lang="en" sz="1700">
                <a:solidFill>
                  <a:schemeClr val="dk1"/>
                </a:solidFill>
                <a:latin typeface="Work Sans"/>
                <a:ea typeface="Work Sans"/>
                <a:cs typeface="Work Sans"/>
                <a:sym typeface="Work Sans"/>
              </a:rPr>
              <a:t> to accurately track the </a:t>
            </a:r>
            <a:r>
              <a:rPr lang="en" sz="1700" u="sng">
                <a:solidFill>
                  <a:schemeClr val="dk1"/>
                </a:solidFill>
                <a:latin typeface="Work Sans"/>
                <a:ea typeface="Work Sans"/>
                <a:cs typeface="Work Sans"/>
                <a:sym typeface="Work Sans"/>
              </a:rPr>
              <a:t>effectiveness of sprays in curbing the spread of WNV</a:t>
            </a:r>
            <a:endParaRPr sz="1700" u="sng">
              <a:solidFill>
                <a:schemeClr val="dk1"/>
              </a:solidFill>
              <a:latin typeface="Work Sans"/>
              <a:ea typeface="Work Sans"/>
              <a:cs typeface="Work Sans"/>
              <a:sym typeface="Work Sans"/>
            </a:endParaRPr>
          </a:p>
        </p:txBody>
      </p:sp>
      <p:sp>
        <p:nvSpPr>
          <p:cNvPr id="2279" name="Google Shape;2279;p72"/>
          <p:cNvSpPr/>
          <p:nvPr/>
        </p:nvSpPr>
        <p:spPr>
          <a:xfrm>
            <a:off x="1123110" y="25450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0" name="Google Shape;2280;p72"/>
          <p:cNvGrpSpPr/>
          <p:nvPr/>
        </p:nvGrpSpPr>
        <p:grpSpPr>
          <a:xfrm>
            <a:off x="1131234" y="3515486"/>
            <a:ext cx="350079" cy="350079"/>
            <a:chOff x="3497300" y="3227275"/>
            <a:chExt cx="296175" cy="296175"/>
          </a:xfrm>
        </p:grpSpPr>
        <p:sp>
          <p:nvSpPr>
            <p:cNvPr id="2281" name="Google Shape;2281;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72"/>
          <p:cNvSpPr txBox="1"/>
          <p:nvPr/>
        </p:nvSpPr>
        <p:spPr>
          <a:xfrm>
            <a:off x="2064500" y="3334525"/>
            <a:ext cx="5987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Work Sans"/>
                <a:ea typeface="Work Sans"/>
                <a:cs typeface="Work Sans"/>
                <a:sym typeface="Work Sans"/>
              </a:rPr>
              <a:t>Engage with </a:t>
            </a:r>
            <a:r>
              <a:rPr b="1" lang="en" sz="1700">
                <a:solidFill>
                  <a:schemeClr val="dk1"/>
                </a:solidFill>
                <a:latin typeface="Work Sans"/>
                <a:ea typeface="Work Sans"/>
                <a:cs typeface="Work Sans"/>
                <a:sym typeface="Work Sans"/>
              </a:rPr>
              <a:t>research</a:t>
            </a:r>
            <a:r>
              <a:rPr b="1" lang="en" sz="1700">
                <a:solidFill>
                  <a:schemeClr val="dk1"/>
                </a:solidFill>
                <a:latin typeface="Work Sans"/>
                <a:ea typeface="Work Sans"/>
                <a:cs typeface="Work Sans"/>
                <a:sym typeface="Work Sans"/>
              </a:rPr>
              <a:t> scientists </a:t>
            </a:r>
            <a:r>
              <a:rPr lang="en" sz="1700">
                <a:solidFill>
                  <a:schemeClr val="dk1"/>
                </a:solidFill>
                <a:latin typeface="Work Sans"/>
                <a:ea typeface="Work Sans"/>
                <a:cs typeface="Work Sans"/>
                <a:sym typeface="Work Sans"/>
              </a:rPr>
              <a:t>to further </a:t>
            </a:r>
            <a:r>
              <a:rPr lang="en" sz="1700">
                <a:solidFill>
                  <a:schemeClr val="dk1"/>
                </a:solidFill>
                <a:latin typeface="Work Sans"/>
                <a:ea typeface="Work Sans"/>
                <a:cs typeface="Work Sans"/>
                <a:sym typeface="Work Sans"/>
              </a:rPr>
              <a:t>investigate the virus-carrying mosquito species (Culex Pipiens &amp; Culex Restuans) to find other methods </a:t>
            </a:r>
            <a:r>
              <a:rPr lang="en" sz="1700" u="sng">
                <a:solidFill>
                  <a:schemeClr val="dk1"/>
                </a:solidFill>
                <a:latin typeface="Work Sans"/>
                <a:ea typeface="Work Sans"/>
                <a:cs typeface="Work Sans"/>
                <a:sym typeface="Work Sans"/>
              </a:rPr>
              <a:t>to effectively inhibit their growth and spread</a:t>
            </a:r>
            <a:endParaRPr sz="1700" u="sng">
              <a:solidFill>
                <a:schemeClr val="dk1"/>
              </a:solidFill>
              <a:latin typeface="Work Sans"/>
              <a:ea typeface="Work Sans"/>
              <a:cs typeface="Work Sans"/>
              <a:sym typeface="Work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73"/>
          <p:cNvSpPr txBox="1"/>
          <p:nvPr>
            <p:ph type="title"/>
          </p:nvPr>
        </p:nvSpPr>
        <p:spPr>
          <a:xfrm>
            <a:off x="2544300" y="2135250"/>
            <a:ext cx="40554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74"/>
          <p:cNvSpPr txBox="1"/>
          <p:nvPr>
            <p:ph type="title"/>
          </p:nvPr>
        </p:nvSpPr>
        <p:spPr>
          <a:xfrm>
            <a:off x="265050" y="303150"/>
            <a:ext cx="3202800" cy="787200"/>
          </a:xfrm>
          <a:prstGeom prst="rect">
            <a:avLst/>
          </a:prstGeom>
        </p:spPr>
        <p:txBody>
          <a:bodyPr anchorCtr="0" anchor="ctr" bIns="45700" lIns="411475" spcFirstLastPara="1" rIns="91425" wrap="square" tIns="91425">
            <a:noAutofit/>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2300" name="Google Shape;2300;p74"/>
          <p:cNvSpPr txBox="1"/>
          <p:nvPr>
            <p:ph idx="4294967295" type="subTitle"/>
          </p:nvPr>
        </p:nvSpPr>
        <p:spPr>
          <a:xfrm>
            <a:off x="713200" y="1124925"/>
            <a:ext cx="7974900" cy="3622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u="sng">
                <a:solidFill>
                  <a:schemeClr val="hlink"/>
                </a:solidFill>
                <a:hlinkClick r:id="rId3"/>
              </a:rPr>
              <a:t>https://www.chicago.gov/content/dam/city/depts/cdph/statistics_and_reports/CDInfo_2013_JULY_WNV.pdf</a:t>
            </a:r>
            <a:endParaRPr/>
          </a:p>
          <a:p>
            <a:pPr indent="-298450" lvl="0" marL="457200" rtl="0" algn="l">
              <a:spcBef>
                <a:spcPts val="0"/>
              </a:spcBef>
              <a:spcAft>
                <a:spcPts val="0"/>
              </a:spcAft>
              <a:buSzPts val="1100"/>
              <a:buChar char="●"/>
            </a:pPr>
            <a:r>
              <a:rPr lang="en" sz="1100" u="sng">
                <a:solidFill>
                  <a:schemeClr val="hlink"/>
                </a:solidFill>
                <a:hlinkClick r:id="rId4"/>
              </a:rPr>
              <a:t>https://www.cdc.gov/westnile/statsmaps/cumMapsData.html#one</a:t>
            </a:r>
            <a:endParaRPr sz="1100"/>
          </a:p>
          <a:p>
            <a:pPr indent="-298450" lvl="0" marL="457200" rtl="0" algn="l">
              <a:spcBef>
                <a:spcPts val="0"/>
              </a:spcBef>
              <a:spcAft>
                <a:spcPts val="0"/>
              </a:spcAft>
              <a:buSzPts val="1100"/>
              <a:buChar char="●"/>
            </a:pPr>
            <a:r>
              <a:rPr lang="en" sz="1100"/>
              <a:t>https://dph.illinois.gov/topics-services/diseases-and-conditions/west-nile-virus.html</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34"/>
          <p:cNvSpPr txBox="1"/>
          <p:nvPr/>
        </p:nvSpPr>
        <p:spPr>
          <a:xfrm>
            <a:off x="308675" y="435450"/>
            <a:ext cx="867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Inter"/>
                <a:ea typeface="Inter"/>
                <a:cs typeface="Inter"/>
                <a:sym typeface="Inter"/>
              </a:rPr>
              <a:t>Existing surveillance and control strategy is</a:t>
            </a:r>
            <a:endParaRPr b="1" sz="2500">
              <a:solidFill>
                <a:schemeClr val="dk1"/>
              </a:solidFill>
              <a:latin typeface="Inter"/>
              <a:ea typeface="Inter"/>
              <a:cs typeface="Inter"/>
              <a:sym typeface="Inter"/>
            </a:endParaRPr>
          </a:p>
          <a:p>
            <a:pPr indent="0" lvl="0" marL="0" rtl="0" algn="l">
              <a:spcBef>
                <a:spcPts val="0"/>
              </a:spcBef>
              <a:spcAft>
                <a:spcPts val="0"/>
              </a:spcAft>
              <a:buNone/>
            </a:pPr>
            <a:r>
              <a:rPr b="1" lang="en" sz="2500">
                <a:solidFill>
                  <a:schemeClr val="dk1"/>
                </a:solidFill>
                <a:latin typeface="Inter"/>
                <a:ea typeface="Inter"/>
                <a:cs typeface="Inter"/>
                <a:sym typeface="Inter"/>
              </a:rPr>
              <a:t>important to curb the prevalence of WNV in Chicago</a:t>
            </a:r>
            <a:endParaRPr b="1" sz="2500">
              <a:solidFill>
                <a:schemeClr val="dk1"/>
              </a:solidFill>
              <a:latin typeface="Inter"/>
              <a:ea typeface="Inter"/>
              <a:cs typeface="Inter"/>
              <a:sym typeface="Inter"/>
            </a:endParaRPr>
          </a:p>
        </p:txBody>
      </p:sp>
      <p:grpSp>
        <p:nvGrpSpPr>
          <p:cNvPr id="1690" name="Google Shape;1690;p34"/>
          <p:cNvGrpSpPr/>
          <p:nvPr/>
        </p:nvGrpSpPr>
        <p:grpSpPr>
          <a:xfrm>
            <a:off x="1133419" y="4143121"/>
            <a:ext cx="457191" cy="457211"/>
            <a:chOff x="-25094250" y="3547050"/>
            <a:chExt cx="295400" cy="295375"/>
          </a:xfrm>
        </p:grpSpPr>
        <p:sp>
          <p:nvSpPr>
            <p:cNvPr id="1691" name="Google Shape;1691;p3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34"/>
          <p:cNvSpPr txBox="1"/>
          <p:nvPr/>
        </p:nvSpPr>
        <p:spPr>
          <a:xfrm>
            <a:off x="1937725" y="1524575"/>
            <a:ext cx="598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Treating catch basins with larvicide to limit mosquito breeding and reduce adult mosquito population density</a:t>
            </a:r>
            <a:endParaRPr>
              <a:latin typeface="Work Sans"/>
              <a:ea typeface="Work Sans"/>
              <a:cs typeface="Work Sans"/>
              <a:sym typeface="Work Sans"/>
            </a:endParaRPr>
          </a:p>
        </p:txBody>
      </p:sp>
      <p:grpSp>
        <p:nvGrpSpPr>
          <p:cNvPr id="1697" name="Google Shape;1697;p34"/>
          <p:cNvGrpSpPr/>
          <p:nvPr/>
        </p:nvGrpSpPr>
        <p:grpSpPr>
          <a:xfrm>
            <a:off x="1141030" y="2252210"/>
            <a:ext cx="441972" cy="457205"/>
            <a:chOff x="-24353875" y="3147725"/>
            <a:chExt cx="289875" cy="296175"/>
          </a:xfrm>
        </p:grpSpPr>
        <p:sp>
          <p:nvSpPr>
            <p:cNvPr id="1698" name="Google Shape;1698;p3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34"/>
          <p:cNvSpPr txBox="1"/>
          <p:nvPr/>
        </p:nvSpPr>
        <p:spPr>
          <a:xfrm>
            <a:off x="1937725" y="2274988"/>
            <a:ext cx="5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Setting mosquito traps across the city to detect WNV  </a:t>
            </a:r>
            <a:endParaRPr>
              <a:latin typeface="Work Sans"/>
              <a:ea typeface="Work Sans"/>
              <a:cs typeface="Work Sans"/>
              <a:sym typeface="Work Sans"/>
            </a:endParaRPr>
          </a:p>
        </p:txBody>
      </p:sp>
      <p:grpSp>
        <p:nvGrpSpPr>
          <p:cNvPr id="1701" name="Google Shape;1701;p34"/>
          <p:cNvGrpSpPr/>
          <p:nvPr/>
        </p:nvGrpSpPr>
        <p:grpSpPr>
          <a:xfrm>
            <a:off x="1184654" y="2988062"/>
            <a:ext cx="354710" cy="228015"/>
            <a:chOff x="-27721750" y="3598250"/>
            <a:chExt cx="297750" cy="191400"/>
          </a:xfrm>
        </p:grpSpPr>
        <p:sp>
          <p:nvSpPr>
            <p:cNvPr id="1702" name="Google Shape;1702;p3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34"/>
          <p:cNvSpPr txBox="1"/>
          <p:nvPr/>
        </p:nvSpPr>
        <p:spPr>
          <a:xfrm>
            <a:off x="1937725" y="2901950"/>
            <a:ext cx="5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Testing dead birds found in the city to detect WNV</a:t>
            </a:r>
            <a:endParaRPr>
              <a:latin typeface="Work Sans"/>
              <a:ea typeface="Work Sans"/>
              <a:cs typeface="Work Sans"/>
              <a:sym typeface="Work Sans"/>
            </a:endParaRPr>
          </a:p>
        </p:txBody>
      </p:sp>
      <p:grpSp>
        <p:nvGrpSpPr>
          <p:cNvPr id="1705" name="Google Shape;1705;p34"/>
          <p:cNvGrpSpPr/>
          <p:nvPr/>
        </p:nvGrpSpPr>
        <p:grpSpPr>
          <a:xfrm>
            <a:off x="1174279" y="1601756"/>
            <a:ext cx="375465" cy="371814"/>
            <a:chOff x="-37385100" y="3949908"/>
            <a:chExt cx="321350" cy="318225"/>
          </a:xfrm>
        </p:grpSpPr>
        <p:sp>
          <p:nvSpPr>
            <p:cNvPr id="1706" name="Google Shape;1706;p3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34"/>
          <p:cNvSpPr txBox="1"/>
          <p:nvPr/>
        </p:nvSpPr>
        <p:spPr>
          <a:xfrm>
            <a:off x="1937725" y="4063913"/>
            <a:ext cx="598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Educating the public to proactively reduce no. of mosquitos in their own areas and take personal precaution to avoid bites</a:t>
            </a:r>
            <a:endParaRPr>
              <a:latin typeface="Work Sans"/>
              <a:ea typeface="Work Sans"/>
              <a:cs typeface="Work Sans"/>
              <a:sym typeface="Work Sans"/>
            </a:endParaRPr>
          </a:p>
        </p:txBody>
      </p:sp>
      <p:grpSp>
        <p:nvGrpSpPr>
          <p:cNvPr id="1709" name="Google Shape;1709;p34"/>
          <p:cNvGrpSpPr/>
          <p:nvPr/>
        </p:nvGrpSpPr>
        <p:grpSpPr>
          <a:xfrm>
            <a:off x="1176682" y="3495578"/>
            <a:ext cx="370645" cy="368042"/>
            <a:chOff x="-63250675" y="3744075"/>
            <a:chExt cx="320350" cy="318100"/>
          </a:xfrm>
        </p:grpSpPr>
        <p:sp>
          <p:nvSpPr>
            <p:cNvPr id="1710" name="Google Shape;1710;p3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34"/>
          <p:cNvSpPr txBox="1"/>
          <p:nvPr/>
        </p:nvSpPr>
        <p:spPr>
          <a:xfrm>
            <a:off x="1937725" y="3482925"/>
            <a:ext cx="5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Routine spraying of adulticides</a:t>
            </a:r>
            <a:endParaRPr>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35"/>
          <p:cNvSpPr txBox="1"/>
          <p:nvPr/>
        </p:nvSpPr>
        <p:spPr>
          <a:xfrm>
            <a:off x="308675" y="435450"/>
            <a:ext cx="867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Inter"/>
                <a:ea typeface="Inter"/>
                <a:cs typeface="Inter"/>
                <a:sym typeface="Inter"/>
              </a:rPr>
              <a:t>We propose to improve the control strategy with </a:t>
            </a:r>
            <a:endParaRPr b="1" sz="2500">
              <a:solidFill>
                <a:schemeClr val="dk1"/>
              </a:solidFill>
              <a:latin typeface="Inter"/>
              <a:ea typeface="Inter"/>
              <a:cs typeface="Inter"/>
              <a:sym typeface="Inter"/>
            </a:endParaRPr>
          </a:p>
          <a:p>
            <a:pPr indent="0" lvl="0" marL="0" rtl="0" algn="l">
              <a:spcBef>
                <a:spcPts val="0"/>
              </a:spcBef>
              <a:spcAft>
                <a:spcPts val="0"/>
              </a:spcAft>
              <a:buNone/>
            </a:pPr>
            <a:r>
              <a:rPr b="1" lang="en" sz="2500">
                <a:solidFill>
                  <a:schemeClr val="dk1"/>
                </a:solidFill>
                <a:latin typeface="Inter"/>
                <a:ea typeface="Inter"/>
                <a:cs typeface="Inter"/>
                <a:sym typeface="Inter"/>
              </a:rPr>
              <a:t>a targeted approach for adulticide sprays </a:t>
            </a:r>
            <a:endParaRPr b="1" sz="2500">
              <a:solidFill>
                <a:schemeClr val="dk1"/>
              </a:solidFill>
              <a:latin typeface="Inter"/>
              <a:ea typeface="Inter"/>
              <a:cs typeface="Inter"/>
              <a:sym typeface="Inter"/>
            </a:endParaRPr>
          </a:p>
        </p:txBody>
      </p:sp>
      <p:sp>
        <p:nvSpPr>
          <p:cNvPr id="1719" name="Google Shape;1719;p35"/>
          <p:cNvSpPr/>
          <p:nvPr/>
        </p:nvSpPr>
        <p:spPr>
          <a:xfrm>
            <a:off x="711325" y="1477850"/>
            <a:ext cx="1023601" cy="837502"/>
          </a:xfrm>
          <a:custGeom>
            <a:rect b="b" l="l" r="r" t="t"/>
            <a:pathLst>
              <a:path extrusionOk="0" h="1998" w="2442">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0" name="Google Shape;1720;p35"/>
          <p:cNvSpPr txBox="1"/>
          <p:nvPr/>
        </p:nvSpPr>
        <p:spPr>
          <a:xfrm>
            <a:off x="953875" y="1579000"/>
            <a:ext cx="69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Work Sans ExtraBold"/>
                <a:ea typeface="Work Sans ExtraBold"/>
                <a:cs typeface="Work Sans ExtraBold"/>
                <a:sym typeface="Work Sans ExtraBold"/>
              </a:rPr>
              <a:t>1</a:t>
            </a:r>
            <a:endParaRPr sz="2400">
              <a:solidFill>
                <a:schemeClr val="dk1"/>
              </a:solidFill>
              <a:latin typeface="Work Sans ExtraBold"/>
              <a:ea typeface="Work Sans ExtraBold"/>
              <a:cs typeface="Work Sans ExtraBold"/>
              <a:sym typeface="Work Sans ExtraBold"/>
            </a:endParaRPr>
          </a:p>
        </p:txBody>
      </p:sp>
      <p:sp>
        <p:nvSpPr>
          <p:cNvPr id="1721" name="Google Shape;1721;p35"/>
          <p:cNvSpPr txBox="1"/>
          <p:nvPr/>
        </p:nvSpPr>
        <p:spPr>
          <a:xfrm>
            <a:off x="1937725" y="1477850"/>
            <a:ext cx="598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Machine Learning Model to accurately</a:t>
            </a:r>
            <a:endParaRPr b="1" sz="1800">
              <a:solidFill>
                <a:schemeClr val="dk1"/>
              </a:solidFill>
              <a:latin typeface="Inter"/>
              <a:ea typeface="Inter"/>
              <a:cs typeface="Inter"/>
              <a:sym typeface="Inter"/>
            </a:endParaRPr>
          </a:p>
          <a:p>
            <a:pPr indent="0" lvl="0" marL="0" rtl="0" algn="l">
              <a:spcBef>
                <a:spcPts val="0"/>
              </a:spcBef>
              <a:spcAft>
                <a:spcPts val="0"/>
              </a:spcAft>
              <a:buNone/>
            </a:pPr>
            <a:r>
              <a:rPr b="1" lang="en" sz="1800">
                <a:solidFill>
                  <a:schemeClr val="dk1"/>
                </a:solidFill>
                <a:latin typeface="Inter"/>
                <a:ea typeface="Inter"/>
                <a:cs typeface="Inter"/>
                <a:sym typeface="Inter"/>
              </a:rPr>
              <a:t> predict WNV occurrence across Chicago</a:t>
            </a:r>
            <a:endParaRPr b="1" sz="1800">
              <a:solidFill>
                <a:schemeClr val="dk1"/>
              </a:solidFill>
              <a:latin typeface="Inter"/>
              <a:ea typeface="Inter"/>
              <a:cs typeface="Inter"/>
              <a:sym typeface="Inter"/>
            </a:endParaRPr>
          </a:p>
        </p:txBody>
      </p:sp>
      <p:sp>
        <p:nvSpPr>
          <p:cNvPr id="1722" name="Google Shape;1722;p35"/>
          <p:cNvSpPr txBox="1"/>
          <p:nvPr/>
        </p:nvSpPr>
        <p:spPr>
          <a:xfrm>
            <a:off x="1937725" y="2079900"/>
            <a:ext cx="563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Work Sans"/>
                <a:ea typeface="Work Sans"/>
                <a:cs typeface="Work Sans"/>
                <a:sym typeface="Work Sans"/>
              </a:rPr>
              <a:t>Evaluation Criteria:</a:t>
            </a:r>
            <a:endParaRPr b="1">
              <a:solidFill>
                <a:schemeClr val="dk1"/>
              </a:solidFill>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High ROC AUC score above 85% on validation set</a:t>
            </a:r>
            <a:endParaRPr>
              <a:solidFill>
                <a:schemeClr val="dk1"/>
              </a:solidFill>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High ROC AUC score above 70% on truly unseen data</a:t>
            </a:r>
            <a:endParaRPr>
              <a:solidFill>
                <a:schemeClr val="dk1"/>
              </a:solidFill>
              <a:latin typeface="Work Sans"/>
              <a:ea typeface="Work Sans"/>
              <a:cs typeface="Work Sans"/>
              <a:sym typeface="Work Sans"/>
            </a:endParaRPr>
          </a:p>
        </p:txBody>
      </p:sp>
      <p:sp>
        <p:nvSpPr>
          <p:cNvPr id="1723" name="Google Shape;1723;p35"/>
          <p:cNvSpPr/>
          <p:nvPr/>
        </p:nvSpPr>
        <p:spPr>
          <a:xfrm>
            <a:off x="711325" y="3229925"/>
            <a:ext cx="1023601" cy="837502"/>
          </a:xfrm>
          <a:custGeom>
            <a:rect b="b" l="l" r="r" t="t"/>
            <a:pathLst>
              <a:path extrusionOk="0" h="1998" w="2442">
                <a:moveTo>
                  <a:pt x="1079" y="1"/>
                </a:moveTo>
                <a:cubicBezTo>
                  <a:pt x="952" y="1"/>
                  <a:pt x="821" y="27"/>
                  <a:pt x="689" y="85"/>
                </a:cubicBezTo>
                <a:cubicBezTo>
                  <a:pt x="207" y="274"/>
                  <a:pt x="1" y="703"/>
                  <a:pt x="1" y="1202"/>
                </a:cubicBezTo>
                <a:cubicBezTo>
                  <a:pt x="1" y="1425"/>
                  <a:pt x="17" y="1684"/>
                  <a:pt x="207" y="1837"/>
                </a:cubicBezTo>
                <a:cubicBezTo>
                  <a:pt x="354" y="1956"/>
                  <a:pt x="560" y="1997"/>
                  <a:pt x="754" y="1997"/>
                </a:cubicBezTo>
                <a:cubicBezTo>
                  <a:pt x="790" y="1997"/>
                  <a:pt x="824" y="1996"/>
                  <a:pt x="859" y="1994"/>
                </a:cubicBezTo>
                <a:cubicBezTo>
                  <a:pt x="1514" y="1961"/>
                  <a:pt x="2442" y="1528"/>
                  <a:pt x="2095" y="740"/>
                </a:cubicBezTo>
                <a:cubicBezTo>
                  <a:pt x="1910" y="312"/>
                  <a:pt x="1517" y="1"/>
                  <a:pt x="1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4" name="Google Shape;1724;p35"/>
          <p:cNvSpPr txBox="1"/>
          <p:nvPr/>
        </p:nvSpPr>
        <p:spPr>
          <a:xfrm>
            <a:off x="953875" y="3331075"/>
            <a:ext cx="69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Work Sans ExtraBold"/>
                <a:ea typeface="Work Sans ExtraBold"/>
                <a:cs typeface="Work Sans ExtraBold"/>
                <a:sym typeface="Work Sans ExtraBold"/>
              </a:rPr>
              <a:t>2</a:t>
            </a:r>
            <a:endParaRPr sz="2400">
              <a:solidFill>
                <a:schemeClr val="dk1"/>
              </a:solidFill>
              <a:latin typeface="Work Sans ExtraBold"/>
              <a:ea typeface="Work Sans ExtraBold"/>
              <a:cs typeface="Work Sans ExtraBold"/>
              <a:sym typeface="Work Sans ExtraBold"/>
            </a:endParaRPr>
          </a:p>
        </p:txBody>
      </p:sp>
      <p:sp>
        <p:nvSpPr>
          <p:cNvPr id="1725" name="Google Shape;1725;p35"/>
          <p:cNvSpPr txBox="1"/>
          <p:nvPr/>
        </p:nvSpPr>
        <p:spPr>
          <a:xfrm>
            <a:off x="1937725" y="3229925"/>
            <a:ext cx="598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Cost Benefit Analysis of adulticide spraying</a:t>
            </a:r>
            <a:endParaRPr b="1" sz="1800">
              <a:solidFill>
                <a:schemeClr val="dk1"/>
              </a:solidFill>
              <a:latin typeface="Inter"/>
              <a:ea typeface="Inter"/>
              <a:cs typeface="Inter"/>
              <a:sym typeface="Inter"/>
            </a:endParaRPr>
          </a:p>
        </p:txBody>
      </p:sp>
      <p:sp>
        <p:nvSpPr>
          <p:cNvPr id="1726" name="Google Shape;1726;p35"/>
          <p:cNvSpPr txBox="1"/>
          <p:nvPr/>
        </p:nvSpPr>
        <p:spPr>
          <a:xfrm>
            <a:off x="1937725" y="3691625"/>
            <a:ext cx="6613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To quantify spraying costs and external costs of WNV </a:t>
            </a:r>
            <a:endParaRPr>
              <a:solidFill>
                <a:schemeClr val="dk1"/>
              </a:solidFill>
              <a:latin typeface="Work Sans"/>
              <a:ea typeface="Work Sans"/>
              <a:cs typeface="Work Sans"/>
              <a:sym typeface="Work Sans"/>
            </a:endParaRPr>
          </a:p>
          <a:p>
            <a:pPr indent="-317500" lvl="0" marL="457200"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To weight the benefits of spraying against its costs</a:t>
            </a:r>
            <a:endParaRPr>
              <a:solidFill>
                <a:schemeClr val="dk1"/>
              </a:solidFill>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36"/>
          <p:cNvSpPr/>
          <p:nvPr/>
        </p:nvSpPr>
        <p:spPr>
          <a:xfrm>
            <a:off x="694371" y="1656197"/>
            <a:ext cx="645877" cy="645877"/>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6"/>
          <p:cNvSpPr/>
          <p:nvPr/>
        </p:nvSpPr>
        <p:spPr>
          <a:xfrm>
            <a:off x="6529348" y="3295674"/>
            <a:ext cx="352274" cy="352274"/>
          </a:xfrm>
          <a:custGeom>
            <a:rect b="b" l="l" r="r" t="t"/>
            <a:pathLst>
              <a:path extrusionOk="0" h="48995" w="48995">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3" name="Google Shape;1733;p36"/>
          <p:cNvPicPr preferRelativeResize="0"/>
          <p:nvPr/>
        </p:nvPicPr>
        <p:blipFill>
          <a:blip r:embed="rId3">
            <a:alphaModFix/>
          </a:blip>
          <a:stretch>
            <a:fillRect/>
          </a:stretch>
        </p:blipFill>
        <p:spPr>
          <a:xfrm flipH="1" rot="5400000">
            <a:off x="2688025" y="-2677812"/>
            <a:ext cx="2781300" cy="5143500"/>
          </a:xfrm>
          <a:prstGeom prst="rect">
            <a:avLst/>
          </a:prstGeom>
          <a:noFill/>
          <a:ln>
            <a:noFill/>
          </a:ln>
        </p:spPr>
      </p:pic>
      <p:sp>
        <p:nvSpPr>
          <p:cNvPr id="1734" name="Google Shape;1734;p36"/>
          <p:cNvSpPr txBox="1"/>
          <p:nvPr>
            <p:ph type="title"/>
          </p:nvPr>
        </p:nvSpPr>
        <p:spPr>
          <a:xfrm>
            <a:off x="1363050" y="1814950"/>
            <a:ext cx="5143500" cy="18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Data Cleaning &amp; EDA</a:t>
            </a:r>
            <a:endParaRPr sz="4000"/>
          </a:p>
        </p:txBody>
      </p:sp>
      <p:sp>
        <p:nvSpPr>
          <p:cNvPr id="1735" name="Google Shape;1735;p36"/>
          <p:cNvSpPr txBox="1"/>
          <p:nvPr>
            <p:ph idx="4294967295" type="title"/>
          </p:nvPr>
        </p:nvSpPr>
        <p:spPr>
          <a:xfrm>
            <a:off x="1283675" y="1153975"/>
            <a:ext cx="1160100" cy="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02.</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37"/>
          <p:cNvSpPr txBox="1"/>
          <p:nvPr>
            <p:ph type="title"/>
          </p:nvPr>
        </p:nvSpPr>
        <p:spPr>
          <a:xfrm>
            <a:off x="1148150" y="307850"/>
            <a:ext cx="3848700" cy="8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Scope of Data</a:t>
            </a:r>
            <a:endParaRPr sz="3900"/>
          </a:p>
        </p:txBody>
      </p:sp>
      <p:sp>
        <p:nvSpPr>
          <p:cNvPr id="1741" name="Google Shape;1741;p37"/>
          <p:cNvSpPr txBox="1"/>
          <p:nvPr/>
        </p:nvSpPr>
        <p:spPr>
          <a:xfrm>
            <a:off x="1252075" y="1267700"/>
            <a:ext cx="56163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Work Sans"/>
              <a:buAutoNum type="arabicPeriod"/>
            </a:pPr>
            <a:r>
              <a:rPr b="1" lang="en" sz="1500">
                <a:latin typeface="Work Sans"/>
                <a:ea typeface="Work Sans"/>
                <a:cs typeface="Work Sans"/>
                <a:sym typeface="Work Sans"/>
              </a:rPr>
              <a:t>Train Set</a:t>
            </a:r>
            <a:endParaRPr b="1"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Contains data from 2007 - 2013 (2 years interval)</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No missing values</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b="1" lang="en" sz="1500">
                <a:latin typeface="Work Sans"/>
                <a:ea typeface="Work Sans"/>
                <a:cs typeface="Work Sans"/>
                <a:sym typeface="Work Sans"/>
              </a:rPr>
              <a:t>Test Set</a:t>
            </a:r>
            <a:endParaRPr b="1"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Data from 2008 - 2014 (2 years interval)</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No missing values</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b="1" lang="en" sz="1500">
                <a:latin typeface="Work Sans"/>
                <a:ea typeface="Work Sans"/>
                <a:cs typeface="Work Sans"/>
                <a:sym typeface="Work Sans"/>
              </a:rPr>
              <a:t>Spray Set (Will not use)</a:t>
            </a:r>
            <a:endParaRPr b="1"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Contains data from 2011 and 2013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Missing values in spray timing</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AutoNum type="arabicPeriod"/>
            </a:pPr>
            <a:r>
              <a:rPr b="1" lang="en" sz="1500">
                <a:latin typeface="Work Sans"/>
                <a:ea typeface="Work Sans"/>
                <a:cs typeface="Work Sans"/>
                <a:sym typeface="Work Sans"/>
              </a:rPr>
              <a:t>Weather Set</a:t>
            </a:r>
            <a:endParaRPr b="1"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Contains data from 2007-2014 (8 years) </a:t>
            </a:r>
            <a:endParaRPr sz="1500">
              <a:latin typeface="Work Sans"/>
              <a:ea typeface="Work Sans"/>
              <a:cs typeface="Work Sans"/>
              <a:sym typeface="Work Sans"/>
            </a:endParaRPr>
          </a:p>
          <a:p>
            <a:pPr indent="-323850" lvl="0" marL="457200" rtl="0" algn="l">
              <a:spcBef>
                <a:spcPts val="0"/>
              </a:spcBef>
              <a:spcAft>
                <a:spcPts val="0"/>
              </a:spcAft>
              <a:buSzPts val="1500"/>
              <a:buFont typeface="Work Sans"/>
              <a:buChar char="-"/>
            </a:pPr>
            <a:r>
              <a:rPr lang="en" sz="1500">
                <a:latin typeface="Work Sans"/>
                <a:ea typeface="Work Sans"/>
                <a:cs typeface="Work Sans"/>
                <a:sym typeface="Work Sans"/>
              </a:rPr>
              <a:t>Missing values in many columns </a:t>
            </a:r>
            <a:endParaRPr sz="1500">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38"/>
          <p:cNvSpPr txBox="1"/>
          <p:nvPr>
            <p:ph type="title"/>
          </p:nvPr>
        </p:nvSpPr>
        <p:spPr>
          <a:xfrm>
            <a:off x="285750" y="286175"/>
            <a:ext cx="4706400" cy="73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Cleaning Process</a:t>
            </a:r>
            <a:endParaRPr sz="3000"/>
          </a:p>
        </p:txBody>
      </p:sp>
      <p:sp>
        <p:nvSpPr>
          <p:cNvPr id="1747" name="Google Shape;1747;p38"/>
          <p:cNvSpPr txBox="1"/>
          <p:nvPr>
            <p:ph idx="1" type="subTitle"/>
          </p:nvPr>
        </p:nvSpPr>
        <p:spPr>
          <a:xfrm>
            <a:off x="571975" y="1626700"/>
            <a:ext cx="4777800" cy="2334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Dropped non-essential columns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Combined duplicated rows due to mosquitoes count limit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Assignment of stations based on each point’s lat and lon using Haversine Distance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1748" name="Google Shape;1748;p38"/>
          <p:cNvPicPr preferRelativeResize="0"/>
          <p:nvPr/>
        </p:nvPicPr>
        <p:blipFill>
          <a:blip r:embed="rId3">
            <a:alphaModFix/>
          </a:blip>
          <a:stretch>
            <a:fillRect/>
          </a:stretch>
        </p:blipFill>
        <p:spPr>
          <a:xfrm>
            <a:off x="5838450" y="1626700"/>
            <a:ext cx="2181225" cy="209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ccine Side Effects by Slidesgo">
  <a:themeElements>
    <a:clrScheme name="Simple Light">
      <a:dk1>
        <a:srgbClr val="2D4040"/>
      </a:dk1>
      <a:lt1>
        <a:srgbClr val="878A7D"/>
      </a:lt1>
      <a:dk2>
        <a:srgbClr val="EDF8F0"/>
      </a:dk2>
      <a:lt2>
        <a:srgbClr val="BDDAE0"/>
      </a:lt2>
      <a:accent1>
        <a:srgbClr val="88B4C5"/>
      </a:accent1>
      <a:accent2>
        <a:srgbClr val="FFFFFF"/>
      </a:accent2>
      <a:accent3>
        <a:srgbClr val="FFFFFF"/>
      </a:accent3>
      <a:accent4>
        <a:srgbClr val="FAFAFA"/>
      </a:accent4>
      <a:accent5>
        <a:srgbClr val="FAFAFA"/>
      </a:accent5>
      <a:accent6>
        <a:srgbClr val="FAFAFA"/>
      </a:accent6>
      <a:hlink>
        <a:srgbClr val="878A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